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</p:sldIdLst>
  <p:sldSz cx="10693400" cy="7562850"/>
  <p:notesSz cx="10693400" cy="75628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9498" autoAdjust="0"/>
    <p:restoredTop sz="94660"/>
  </p:normalViewPr>
  <p:slideViewPr>
    <p:cSldViewPr>
      <p:cViewPr varScale="1">
        <p:scale>
          <a:sx n="99" d="100"/>
          <a:sy n="99" d="100"/>
        </p:scale>
        <p:origin x="-222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00" y="812292"/>
            <a:ext cx="10534015" cy="219710"/>
          </a:xfrm>
          <a:custGeom>
            <a:avLst/>
            <a:gdLst/>
            <a:ahLst/>
            <a:cxnLst/>
            <a:rect l="l" t="t" r="r" b="b"/>
            <a:pathLst>
              <a:path w="10534015" h="219709">
                <a:moveTo>
                  <a:pt x="10533888" y="219455"/>
                </a:moveTo>
                <a:lnTo>
                  <a:pt x="0" y="21945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1945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0" y="728471"/>
            <a:ext cx="10692765" cy="303530"/>
          </a:xfrm>
          <a:custGeom>
            <a:avLst/>
            <a:gdLst/>
            <a:ahLst/>
            <a:cxnLst/>
            <a:rect l="l" t="t" r="r" b="b"/>
            <a:pathLst>
              <a:path w="10692765" h="303530">
                <a:moveTo>
                  <a:pt x="10668" y="83832"/>
                </a:moveTo>
                <a:lnTo>
                  <a:pt x="0" y="83832"/>
                </a:lnTo>
                <a:lnTo>
                  <a:pt x="0" y="303288"/>
                </a:lnTo>
                <a:lnTo>
                  <a:pt x="10668" y="303288"/>
                </a:lnTo>
                <a:lnTo>
                  <a:pt x="10668" y="83832"/>
                </a:lnTo>
                <a:close/>
              </a:path>
              <a:path w="10692765" h="303530">
                <a:moveTo>
                  <a:pt x="10610088" y="74688"/>
                </a:moveTo>
                <a:lnTo>
                  <a:pt x="76200" y="74688"/>
                </a:lnTo>
                <a:lnTo>
                  <a:pt x="67056" y="74688"/>
                </a:lnTo>
                <a:lnTo>
                  <a:pt x="67056" y="83832"/>
                </a:lnTo>
                <a:lnTo>
                  <a:pt x="67056" y="303288"/>
                </a:lnTo>
                <a:lnTo>
                  <a:pt x="76200" y="303288"/>
                </a:lnTo>
                <a:lnTo>
                  <a:pt x="76200" y="83832"/>
                </a:lnTo>
                <a:lnTo>
                  <a:pt x="10610088" y="83832"/>
                </a:lnTo>
                <a:lnTo>
                  <a:pt x="10610088" y="74688"/>
                </a:lnTo>
                <a:close/>
              </a:path>
              <a:path w="10692765" h="303530">
                <a:moveTo>
                  <a:pt x="10692384" y="12"/>
                </a:moveTo>
                <a:lnTo>
                  <a:pt x="10610088" y="12"/>
                </a:lnTo>
                <a:lnTo>
                  <a:pt x="76200" y="12"/>
                </a:lnTo>
                <a:lnTo>
                  <a:pt x="10668" y="12"/>
                </a:lnTo>
                <a:lnTo>
                  <a:pt x="0" y="0"/>
                </a:lnTo>
                <a:lnTo>
                  <a:pt x="0" y="18300"/>
                </a:lnTo>
                <a:lnTo>
                  <a:pt x="0" y="83820"/>
                </a:lnTo>
                <a:lnTo>
                  <a:pt x="10668" y="83820"/>
                </a:lnTo>
                <a:lnTo>
                  <a:pt x="10668" y="18300"/>
                </a:lnTo>
                <a:lnTo>
                  <a:pt x="76200" y="18300"/>
                </a:lnTo>
                <a:lnTo>
                  <a:pt x="10610088" y="18300"/>
                </a:lnTo>
                <a:lnTo>
                  <a:pt x="10692384" y="18300"/>
                </a:lnTo>
                <a:lnTo>
                  <a:pt x="10692384" y="12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76200" y="1031748"/>
            <a:ext cx="10534015" cy="204470"/>
          </a:xfrm>
          <a:custGeom>
            <a:avLst/>
            <a:gdLst/>
            <a:ahLst/>
            <a:cxnLst/>
            <a:rect l="l" t="t" r="r" b="b"/>
            <a:pathLst>
              <a:path w="10534015" h="204469">
                <a:moveTo>
                  <a:pt x="10533888" y="204215"/>
                </a:moveTo>
                <a:lnTo>
                  <a:pt x="0" y="204215"/>
                </a:lnTo>
                <a:lnTo>
                  <a:pt x="0" y="0"/>
                </a:lnTo>
                <a:lnTo>
                  <a:pt x="10533888" y="0"/>
                </a:lnTo>
                <a:lnTo>
                  <a:pt x="10533888" y="204215"/>
                </a:lnTo>
                <a:close/>
              </a:path>
            </a:pathLst>
          </a:custGeom>
          <a:solidFill>
            <a:srgbClr val="FBD4B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812" y="144780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56388" y="38100"/>
                </a:moveTo>
                <a:lnTo>
                  <a:pt x="0" y="38100"/>
                </a:lnTo>
                <a:lnTo>
                  <a:pt x="0" y="0"/>
                </a:lnTo>
                <a:lnTo>
                  <a:pt x="56388" y="0"/>
                </a:lnTo>
                <a:lnTo>
                  <a:pt x="56388" y="38100"/>
                </a:lnTo>
                <a:close/>
              </a:path>
              <a:path w="56515" h="56514">
                <a:moveTo>
                  <a:pt x="56388" y="56388"/>
                </a:moveTo>
                <a:lnTo>
                  <a:pt x="47244" y="56388"/>
                </a:lnTo>
                <a:lnTo>
                  <a:pt x="47244" y="47244"/>
                </a:lnTo>
                <a:lnTo>
                  <a:pt x="56388" y="47244"/>
                </a:lnTo>
                <a:lnTo>
                  <a:pt x="56388" y="56388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59200" y="1204985"/>
            <a:ext cx="3167379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3333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300246"/>
            <a:ext cx="10693400" cy="153837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endParaRPr lang="tr-TR" sz="1200" b="1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T.C</a:t>
            </a:r>
          </a:p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GİRESUN</a:t>
            </a:r>
            <a:r>
              <a:rPr sz="1400" b="1" spc="-2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ÜNİVERSİTESİ</a:t>
            </a:r>
            <a:endParaRPr sz="14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ALUCRA TURAN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BULUTCU MESLEK</a:t>
            </a:r>
            <a:r>
              <a:rPr sz="1400" b="1" spc="-1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YÜKSEKOKULU</a:t>
            </a:r>
            <a:endParaRPr lang="tr-TR" sz="1400" spc="-5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400" b="1" dirty="0">
                <a:solidFill>
                  <a:schemeClr val="tx1"/>
                </a:solidFill>
                <a:latin typeface="Times New Roman"/>
                <a:cs typeface="Times New Roman"/>
              </a:rPr>
              <a:t>ORGANİZASYON</a:t>
            </a:r>
            <a:r>
              <a:rPr sz="1400" b="1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ŞEMAS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I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(AKADEMİK</a:t>
            </a:r>
            <a:r>
              <a: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 KURULLAR VE KOMİSYONLAR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lang="tr-TR" sz="1400" b="1" spc="-5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endParaRPr lang="tr-TR" sz="1200" b="1" spc="-5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endParaRPr sz="1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" y="1882140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5">
                <a:moveTo>
                  <a:pt x="56388" y="56388"/>
                </a:moveTo>
                <a:lnTo>
                  <a:pt x="0" y="56388"/>
                </a:lnTo>
                <a:lnTo>
                  <a:pt x="0" y="18288"/>
                </a:lnTo>
                <a:lnTo>
                  <a:pt x="56388" y="18288"/>
                </a:lnTo>
                <a:lnTo>
                  <a:pt x="56388" y="56388"/>
                </a:lnTo>
                <a:close/>
              </a:path>
              <a:path w="56515" h="56515">
                <a:moveTo>
                  <a:pt x="56388" y="9144"/>
                </a:moveTo>
                <a:lnTo>
                  <a:pt x="47244" y="9144"/>
                </a:lnTo>
                <a:lnTo>
                  <a:pt x="47244" y="0"/>
                </a:lnTo>
                <a:lnTo>
                  <a:pt x="56388" y="0"/>
                </a:lnTo>
                <a:lnTo>
                  <a:pt x="56388" y="9144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4" name="object 4"/>
          <p:cNvGrpSpPr/>
          <p:nvPr/>
        </p:nvGrpSpPr>
        <p:grpSpPr>
          <a:xfrm>
            <a:off x="2712719" y="3171825"/>
            <a:ext cx="4766105" cy="1665478"/>
            <a:chOff x="3101340" y="1949196"/>
            <a:chExt cx="3784600" cy="1036319"/>
          </a:xfrm>
        </p:grpSpPr>
        <p:sp>
          <p:nvSpPr>
            <p:cNvPr id="7" name="object 7"/>
            <p:cNvSpPr/>
            <p:nvPr/>
          </p:nvSpPr>
          <p:spPr>
            <a:xfrm>
              <a:off x="3165348" y="2011680"/>
              <a:ext cx="3657600" cy="909955"/>
            </a:xfrm>
            <a:custGeom>
              <a:avLst/>
              <a:gdLst/>
              <a:ahLst/>
              <a:cxnLst/>
              <a:rect l="l" t="t" r="r" b="b"/>
              <a:pathLst>
                <a:path w="3657600" h="909955">
                  <a:moveTo>
                    <a:pt x="3505200" y="909828"/>
                  </a:moveTo>
                  <a:lnTo>
                    <a:pt x="150875" y="909828"/>
                  </a:lnTo>
                  <a:lnTo>
                    <a:pt x="102998" y="902183"/>
                  </a:lnTo>
                  <a:lnTo>
                    <a:pt x="61557" y="880859"/>
                  </a:lnTo>
                  <a:lnTo>
                    <a:pt x="28968" y="848270"/>
                  </a:lnTo>
                  <a:lnTo>
                    <a:pt x="7644" y="806829"/>
                  </a:lnTo>
                  <a:lnTo>
                    <a:pt x="0" y="758952"/>
                  </a:lnTo>
                  <a:lnTo>
                    <a:pt x="0" y="152400"/>
                  </a:lnTo>
                  <a:lnTo>
                    <a:pt x="7644" y="104363"/>
                  </a:lnTo>
                  <a:lnTo>
                    <a:pt x="28968" y="62544"/>
                  </a:lnTo>
                  <a:lnTo>
                    <a:pt x="61557" y="29504"/>
                  </a:lnTo>
                  <a:lnTo>
                    <a:pt x="102998" y="7802"/>
                  </a:lnTo>
                  <a:lnTo>
                    <a:pt x="150875" y="0"/>
                  </a:lnTo>
                  <a:lnTo>
                    <a:pt x="3505200" y="0"/>
                  </a:lnTo>
                  <a:lnTo>
                    <a:pt x="3553236" y="7802"/>
                  </a:lnTo>
                  <a:lnTo>
                    <a:pt x="3595055" y="29504"/>
                  </a:lnTo>
                  <a:lnTo>
                    <a:pt x="3628095" y="62544"/>
                  </a:lnTo>
                  <a:lnTo>
                    <a:pt x="3649797" y="104363"/>
                  </a:lnTo>
                  <a:lnTo>
                    <a:pt x="3657600" y="152400"/>
                  </a:lnTo>
                  <a:lnTo>
                    <a:pt x="3657600" y="758952"/>
                  </a:lnTo>
                  <a:lnTo>
                    <a:pt x="3649797" y="806829"/>
                  </a:lnTo>
                  <a:lnTo>
                    <a:pt x="3628095" y="848270"/>
                  </a:lnTo>
                  <a:lnTo>
                    <a:pt x="3595055" y="880859"/>
                  </a:lnTo>
                  <a:lnTo>
                    <a:pt x="3553236" y="902183"/>
                  </a:lnTo>
                  <a:lnTo>
                    <a:pt x="3505200" y="909828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101340" y="1949196"/>
              <a:ext cx="3784600" cy="1036319"/>
            </a:xfrm>
            <a:custGeom>
              <a:avLst/>
              <a:gdLst/>
              <a:ahLst/>
              <a:cxnLst/>
              <a:rect l="l" t="t" r="r" b="b"/>
              <a:pathLst>
                <a:path w="3784600" h="1036319">
                  <a:moveTo>
                    <a:pt x="3569208" y="1036320"/>
                  </a:moveTo>
                  <a:lnTo>
                    <a:pt x="211836" y="1036320"/>
                  </a:lnTo>
                  <a:lnTo>
                    <a:pt x="190500" y="1033780"/>
                  </a:lnTo>
                  <a:lnTo>
                    <a:pt x="147828" y="1024890"/>
                  </a:lnTo>
                  <a:lnTo>
                    <a:pt x="109728" y="1008380"/>
                  </a:lnTo>
                  <a:lnTo>
                    <a:pt x="76200" y="984250"/>
                  </a:lnTo>
                  <a:lnTo>
                    <a:pt x="47244" y="955040"/>
                  </a:lnTo>
                  <a:lnTo>
                    <a:pt x="24384" y="919480"/>
                  </a:lnTo>
                  <a:lnTo>
                    <a:pt x="3048" y="861060"/>
                  </a:lnTo>
                  <a:lnTo>
                    <a:pt x="1422" y="838200"/>
                  </a:lnTo>
                  <a:lnTo>
                    <a:pt x="0" y="820420"/>
                  </a:lnTo>
                  <a:lnTo>
                    <a:pt x="0" y="210820"/>
                  </a:lnTo>
                  <a:lnTo>
                    <a:pt x="1524" y="187960"/>
                  </a:lnTo>
                  <a:lnTo>
                    <a:pt x="10668" y="147320"/>
                  </a:lnTo>
                  <a:lnTo>
                    <a:pt x="27432" y="109220"/>
                  </a:lnTo>
                  <a:lnTo>
                    <a:pt x="50292" y="76200"/>
                  </a:lnTo>
                  <a:lnTo>
                    <a:pt x="80772" y="46990"/>
                  </a:lnTo>
                  <a:lnTo>
                    <a:pt x="115824" y="24130"/>
                  </a:lnTo>
                  <a:lnTo>
                    <a:pt x="153924" y="8890"/>
                  </a:lnTo>
                  <a:lnTo>
                    <a:pt x="196596" y="0"/>
                  </a:lnTo>
                  <a:lnTo>
                    <a:pt x="3572256" y="0"/>
                  </a:lnTo>
                  <a:lnTo>
                    <a:pt x="3616452" y="3810"/>
                  </a:lnTo>
                  <a:lnTo>
                    <a:pt x="3656076" y="17780"/>
                  </a:lnTo>
                  <a:lnTo>
                    <a:pt x="3661301" y="20320"/>
                  </a:lnTo>
                  <a:lnTo>
                    <a:pt x="198120" y="20320"/>
                  </a:lnTo>
                  <a:lnTo>
                    <a:pt x="178308" y="24130"/>
                  </a:lnTo>
                  <a:lnTo>
                    <a:pt x="160020" y="27940"/>
                  </a:lnTo>
                  <a:lnTo>
                    <a:pt x="141732" y="34290"/>
                  </a:lnTo>
                  <a:lnTo>
                    <a:pt x="124968" y="41910"/>
                  </a:lnTo>
                  <a:lnTo>
                    <a:pt x="108204" y="53340"/>
                  </a:lnTo>
                  <a:lnTo>
                    <a:pt x="92964" y="63500"/>
                  </a:lnTo>
                  <a:lnTo>
                    <a:pt x="54864" y="104140"/>
                  </a:lnTo>
                  <a:lnTo>
                    <a:pt x="30480" y="154940"/>
                  </a:lnTo>
                  <a:lnTo>
                    <a:pt x="21336" y="210820"/>
                  </a:lnTo>
                  <a:lnTo>
                    <a:pt x="21336" y="838200"/>
                  </a:lnTo>
                  <a:lnTo>
                    <a:pt x="28956" y="876300"/>
                  </a:lnTo>
                  <a:lnTo>
                    <a:pt x="53340" y="927100"/>
                  </a:lnTo>
                  <a:lnTo>
                    <a:pt x="89916" y="969010"/>
                  </a:lnTo>
                  <a:lnTo>
                    <a:pt x="137160" y="998220"/>
                  </a:lnTo>
                  <a:lnTo>
                    <a:pt x="173736" y="1009650"/>
                  </a:lnTo>
                  <a:lnTo>
                    <a:pt x="213360" y="1014730"/>
                  </a:lnTo>
                  <a:lnTo>
                    <a:pt x="3659886" y="1014730"/>
                  </a:lnTo>
                  <a:lnTo>
                    <a:pt x="3630168" y="1026160"/>
                  </a:lnTo>
                  <a:lnTo>
                    <a:pt x="3610356" y="1031240"/>
                  </a:lnTo>
                  <a:lnTo>
                    <a:pt x="3587496" y="1033780"/>
                  </a:lnTo>
                  <a:lnTo>
                    <a:pt x="3569208" y="1036320"/>
                  </a:lnTo>
                  <a:close/>
                </a:path>
                <a:path w="3784600" h="1036319">
                  <a:moveTo>
                    <a:pt x="3659886" y="1014730"/>
                  </a:moveTo>
                  <a:lnTo>
                    <a:pt x="3569208" y="1014730"/>
                  </a:lnTo>
                  <a:lnTo>
                    <a:pt x="3605784" y="1010920"/>
                  </a:lnTo>
                  <a:lnTo>
                    <a:pt x="3625596" y="1005840"/>
                  </a:lnTo>
                  <a:lnTo>
                    <a:pt x="3675888" y="982980"/>
                  </a:lnTo>
                  <a:lnTo>
                    <a:pt x="3717036" y="946150"/>
                  </a:lnTo>
                  <a:lnTo>
                    <a:pt x="3747516" y="896620"/>
                  </a:lnTo>
                  <a:lnTo>
                    <a:pt x="3762756" y="842010"/>
                  </a:lnTo>
                  <a:lnTo>
                    <a:pt x="3762756" y="195580"/>
                  </a:lnTo>
                  <a:lnTo>
                    <a:pt x="3755136" y="157480"/>
                  </a:lnTo>
                  <a:lnTo>
                    <a:pt x="3720084" y="92710"/>
                  </a:lnTo>
                  <a:lnTo>
                    <a:pt x="3680460" y="54610"/>
                  </a:lnTo>
                  <a:lnTo>
                    <a:pt x="3646932" y="35560"/>
                  </a:lnTo>
                  <a:lnTo>
                    <a:pt x="3592068" y="20320"/>
                  </a:lnTo>
                  <a:lnTo>
                    <a:pt x="3661301" y="20320"/>
                  </a:lnTo>
                  <a:lnTo>
                    <a:pt x="3707892" y="49530"/>
                  </a:lnTo>
                  <a:lnTo>
                    <a:pt x="3736848" y="80010"/>
                  </a:lnTo>
                  <a:lnTo>
                    <a:pt x="3759708" y="114300"/>
                  </a:lnTo>
                  <a:lnTo>
                    <a:pt x="3774948" y="153670"/>
                  </a:lnTo>
                  <a:lnTo>
                    <a:pt x="3784092" y="195580"/>
                  </a:lnTo>
                  <a:lnTo>
                    <a:pt x="3784092" y="824230"/>
                  </a:lnTo>
                  <a:lnTo>
                    <a:pt x="3779520" y="866140"/>
                  </a:lnTo>
                  <a:lnTo>
                    <a:pt x="3765804" y="906780"/>
                  </a:lnTo>
                  <a:lnTo>
                    <a:pt x="3745992" y="942340"/>
                  </a:lnTo>
                  <a:lnTo>
                    <a:pt x="3704844" y="988060"/>
                  </a:lnTo>
                  <a:lnTo>
                    <a:pt x="3669792" y="1010920"/>
                  </a:lnTo>
                  <a:lnTo>
                    <a:pt x="3659886" y="1014730"/>
                  </a:lnTo>
                  <a:close/>
                </a:path>
                <a:path w="3784600" h="1036319">
                  <a:moveTo>
                    <a:pt x="3569208" y="993140"/>
                  </a:moveTo>
                  <a:lnTo>
                    <a:pt x="213360" y="993140"/>
                  </a:lnTo>
                  <a:lnTo>
                    <a:pt x="179832" y="990600"/>
                  </a:lnTo>
                  <a:lnTo>
                    <a:pt x="131064" y="971550"/>
                  </a:lnTo>
                  <a:lnTo>
                    <a:pt x="91440" y="941070"/>
                  </a:lnTo>
                  <a:lnTo>
                    <a:pt x="62484" y="901700"/>
                  </a:lnTo>
                  <a:lnTo>
                    <a:pt x="45720" y="854710"/>
                  </a:lnTo>
                  <a:lnTo>
                    <a:pt x="42672" y="838200"/>
                  </a:lnTo>
                  <a:lnTo>
                    <a:pt x="42672" y="195580"/>
                  </a:lnTo>
                  <a:lnTo>
                    <a:pt x="56388" y="146050"/>
                  </a:lnTo>
                  <a:lnTo>
                    <a:pt x="82296" y="102870"/>
                  </a:lnTo>
                  <a:lnTo>
                    <a:pt x="118872" y="71120"/>
                  </a:lnTo>
                  <a:lnTo>
                    <a:pt x="164592" y="48260"/>
                  </a:lnTo>
                  <a:lnTo>
                    <a:pt x="198120" y="41910"/>
                  </a:lnTo>
                  <a:lnTo>
                    <a:pt x="3587496" y="41910"/>
                  </a:lnTo>
                  <a:lnTo>
                    <a:pt x="3637788" y="55880"/>
                  </a:lnTo>
                  <a:lnTo>
                    <a:pt x="3680460" y="81280"/>
                  </a:lnTo>
                  <a:lnTo>
                    <a:pt x="3681814" y="82550"/>
                  </a:lnTo>
                  <a:lnTo>
                    <a:pt x="214884" y="82550"/>
                  </a:lnTo>
                  <a:lnTo>
                    <a:pt x="187452" y="86360"/>
                  </a:lnTo>
                  <a:lnTo>
                    <a:pt x="141732" y="106680"/>
                  </a:lnTo>
                  <a:lnTo>
                    <a:pt x="106680" y="142240"/>
                  </a:lnTo>
                  <a:lnTo>
                    <a:pt x="89916" y="176530"/>
                  </a:lnTo>
                  <a:lnTo>
                    <a:pt x="85344" y="201930"/>
                  </a:lnTo>
                  <a:lnTo>
                    <a:pt x="85344" y="834390"/>
                  </a:lnTo>
                  <a:lnTo>
                    <a:pt x="96012" y="872490"/>
                  </a:lnTo>
                  <a:lnTo>
                    <a:pt x="123444" y="914400"/>
                  </a:lnTo>
                  <a:lnTo>
                    <a:pt x="164592" y="941070"/>
                  </a:lnTo>
                  <a:lnTo>
                    <a:pt x="202692" y="949960"/>
                  </a:lnTo>
                  <a:lnTo>
                    <a:pt x="3683000" y="949960"/>
                  </a:lnTo>
                  <a:lnTo>
                    <a:pt x="3678936" y="953770"/>
                  </a:lnTo>
                  <a:lnTo>
                    <a:pt x="3636264" y="979170"/>
                  </a:lnTo>
                  <a:lnTo>
                    <a:pt x="3602736" y="990600"/>
                  </a:lnTo>
                  <a:lnTo>
                    <a:pt x="3569208" y="993140"/>
                  </a:lnTo>
                  <a:close/>
                </a:path>
                <a:path w="3784600" h="1036319">
                  <a:moveTo>
                    <a:pt x="3683000" y="949960"/>
                  </a:moveTo>
                  <a:lnTo>
                    <a:pt x="3584448" y="949960"/>
                  </a:lnTo>
                  <a:lnTo>
                    <a:pt x="3608832" y="944880"/>
                  </a:lnTo>
                  <a:lnTo>
                    <a:pt x="3633216" y="934720"/>
                  </a:lnTo>
                  <a:lnTo>
                    <a:pt x="3643884" y="927100"/>
                  </a:lnTo>
                  <a:lnTo>
                    <a:pt x="3662172" y="911860"/>
                  </a:lnTo>
                  <a:lnTo>
                    <a:pt x="3671316" y="902970"/>
                  </a:lnTo>
                  <a:lnTo>
                    <a:pt x="3677412" y="892810"/>
                  </a:lnTo>
                  <a:lnTo>
                    <a:pt x="3685032" y="881380"/>
                  </a:lnTo>
                  <a:lnTo>
                    <a:pt x="3694176" y="857250"/>
                  </a:lnTo>
                  <a:lnTo>
                    <a:pt x="3697224" y="845820"/>
                  </a:lnTo>
                  <a:lnTo>
                    <a:pt x="3698748" y="833120"/>
                  </a:lnTo>
                  <a:lnTo>
                    <a:pt x="3700272" y="819150"/>
                  </a:lnTo>
                  <a:lnTo>
                    <a:pt x="3700272" y="214630"/>
                  </a:lnTo>
                  <a:lnTo>
                    <a:pt x="3694176" y="175260"/>
                  </a:lnTo>
                  <a:lnTo>
                    <a:pt x="3677412" y="140970"/>
                  </a:lnTo>
                  <a:lnTo>
                    <a:pt x="3651504" y="111760"/>
                  </a:lnTo>
                  <a:lnTo>
                    <a:pt x="3607308" y="88900"/>
                  </a:lnTo>
                  <a:lnTo>
                    <a:pt x="3581400" y="85090"/>
                  </a:lnTo>
                  <a:lnTo>
                    <a:pt x="3569208" y="82550"/>
                  </a:lnTo>
                  <a:lnTo>
                    <a:pt x="3681814" y="82550"/>
                  </a:lnTo>
                  <a:lnTo>
                    <a:pt x="3692652" y="92710"/>
                  </a:lnTo>
                  <a:lnTo>
                    <a:pt x="3721608" y="132080"/>
                  </a:lnTo>
                  <a:lnTo>
                    <a:pt x="3741420" y="196850"/>
                  </a:lnTo>
                  <a:lnTo>
                    <a:pt x="3742944" y="214630"/>
                  </a:lnTo>
                  <a:lnTo>
                    <a:pt x="3742944" y="820420"/>
                  </a:lnTo>
                  <a:lnTo>
                    <a:pt x="3733800" y="872490"/>
                  </a:lnTo>
                  <a:lnTo>
                    <a:pt x="3712464" y="916940"/>
                  </a:lnTo>
                  <a:lnTo>
                    <a:pt x="3691128" y="942340"/>
                  </a:lnTo>
                  <a:lnTo>
                    <a:pt x="3683000" y="949960"/>
                  </a:lnTo>
                  <a:close/>
                </a:path>
                <a:path w="3784600" h="1036319">
                  <a:moveTo>
                    <a:pt x="3582924" y="929640"/>
                  </a:moveTo>
                  <a:lnTo>
                    <a:pt x="205740" y="929640"/>
                  </a:lnTo>
                  <a:lnTo>
                    <a:pt x="173736" y="922020"/>
                  </a:lnTo>
                  <a:lnTo>
                    <a:pt x="146304" y="906780"/>
                  </a:lnTo>
                  <a:lnTo>
                    <a:pt x="138684" y="899160"/>
                  </a:lnTo>
                  <a:lnTo>
                    <a:pt x="132588" y="891540"/>
                  </a:lnTo>
                  <a:lnTo>
                    <a:pt x="124968" y="883920"/>
                  </a:lnTo>
                  <a:lnTo>
                    <a:pt x="108204" y="843280"/>
                  </a:lnTo>
                  <a:lnTo>
                    <a:pt x="105156" y="820420"/>
                  </a:lnTo>
                  <a:lnTo>
                    <a:pt x="105156" y="215900"/>
                  </a:lnTo>
                  <a:lnTo>
                    <a:pt x="112776" y="172720"/>
                  </a:lnTo>
                  <a:lnTo>
                    <a:pt x="135636" y="138430"/>
                  </a:lnTo>
                  <a:lnTo>
                    <a:pt x="170688" y="114300"/>
                  </a:lnTo>
                  <a:lnTo>
                    <a:pt x="201168" y="106680"/>
                  </a:lnTo>
                  <a:lnTo>
                    <a:pt x="214884" y="104140"/>
                  </a:lnTo>
                  <a:lnTo>
                    <a:pt x="3578352" y="104140"/>
                  </a:lnTo>
                  <a:lnTo>
                    <a:pt x="3610356" y="111760"/>
                  </a:lnTo>
                  <a:lnTo>
                    <a:pt x="3619500" y="116840"/>
                  </a:lnTo>
                  <a:lnTo>
                    <a:pt x="3632301" y="125730"/>
                  </a:lnTo>
                  <a:lnTo>
                    <a:pt x="214884" y="125730"/>
                  </a:lnTo>
                  <a:lnTo>
                    <a:pt x="202692" y="127000"/>
                  </a:lnTo>
                  <a:lnTo>
                    <a:pt x="193548" y="129540"/>
                  </a:lnTo>
                  <a:lnTo>
                    <a:pt x="185928" y="130810"/>
                  </a:lnTo>
                  <a:lnTo>
                    <a:pt x="178308" y="133350"/>
                  </a:lnTo>
                  <a:lnTo>
                    <a:pt x="163068" y="142240"/>
                  </a:lnTo>
                  <a:lnTo>
                    <a:pt x="156972" y="148590"/>
                  </a:lnTo>
                  <a:lnTo>
                    <a:pt x="150876" y="153670"/>
                  </a:lnTo>
                  <a:lnTo>
                    <a:pt x="129540" y="190500"/>
                  </a:lnTo>
                  <a:lnTo>
                    <a:pt x="126492" y="208280"/>
                  </a:lnTo>
                  <a:lnTo>
                    <a:pt x="126492" y="820420"/>
                  </a:lnTo>
                  <a:lnTo>
                    <a:pt x="128016" y="833120"/>
                  </a:lnTo>
                  <a:lnTo>
                    <a:pt x="129540" y="840740"/>
                  </a:lnTo>
                  <a:lnTo>
                    <a:pt x="131064" y="849630"/>
                  </a:lnTo>
                  <a:lnTo>
                    <a:pt x="135636" y="857250"/>
                  </a:lnTo>
                  <a:lnTo>
                    <a:pt x="138684" y="864870"/>
                  </a:lnTo>
                  <a:lnTo>
                    <a:pt x="143256" y="872490"/>
                  </a:lnTo>
                  <a:lnTo>
                    <a:pt x="155448" y="885190"/>
                  </a:lnTo>
                  <a:lnTo>
                    <a:pt x="161544" y="889000"/>
                  </a:lnTo>
                  <a:lnTo>
                    <a:pt x="167640" y="895350"/>
                  </a:lnTo>
                  <a:lnTo>
                    <a:pt x="175260" y="900430"/>
                  </a:lnTo>
                  <a:lnTo>
                    <a:pt x="182880" y="902970"/>
                  </a:lnTo>
                  <a:lnTo>
                    <a:pt x="192024" y="904240"/>
                  </a:lnTo>
                  <a:lnTo>
                    <a:pt x="201168" y="908050"/>
                  </a:lnTo>
                  <a:lnTo>
                    <a:pt x="3633520" y="908050"/>
                  </a:lnTo>
                  <a:lnTo>
                    <a:pt x="3631692" y="909320"/>
                  </a:lnTo>
                  <a:lnTo>
                    <a:pt x="3624072" y="915670"/>
                  </a:lnTo>
                  <a:lnTo>
                    <a:pt x="3613404" y="919480"/>
                  </a:lnTo>
                  <a:lnTo>
                    <a:pt x="3604260" y="924560"/>
                  </a:lnTo>
                  <a:lnTo>
                    <a:pt x="3582924" y="929640"/>
                  </a:lnTo>
                  <a:close/>
                </a:path>
                <a:path w="3784600" h="1036319">
                  <a:moveTo>
                    <a:pt x="3633520" y="908050"/>
                  </a:moveTo>
                  <a:lnTo>
                    <a:pt x="3581400" y="908050"/>
                  </a:lnTo>
                  <a:lnTo>
                    <a:pt x="3590544" y="906780"/>
                  </a:lnTo>
                  <a:lnTo>
                    <a:pt x="3598164" y="902970"/>
                  </a:lnTo>
                  <a:lnTo>
                    <a:pt x="3607308" y="900430"/>
                  </a:lnTo>
                  <a:lnTo>
                    <a:pt x="3614928" y="896620"/>
                  </a:lnTo>
                  <a:lnTo>
                    <a:pt x="3621024" y="892810"/>
                  </a:lnTo>
                  <a:lnTo>
                    <a:pt x="3627120" y="886460"/>
                  </a:lnTo>
                  <a:lnTo>
                    <a:pt x="3634740" y="880110"/>
                  </a:lnTo>
                  <a:lnTo>
                    <a:pt x="3639312" y="873760"/>
                  </a:lnTo>
                  <a:lnTo>
                    <a:pt x="3648456" y="858520"/>
                  </a:lnTo>
                  <a:lnTo>
                    <a:pt x="3654552" y="843280"/>
                  </a:lnTo>
                  <a:lnTo>
                    <a:pt x="3656076" y="834390"/>
                  </a:lnTo>
                  <a:lnTo>
                    <a:pt x="3657600" y="826770"/>
                  </a:lnTo>
                  <a:lnTo>
                    <a:pt x="3657600" y="201930"/>
                  </a:lnTo>
                  <a:lnTo>
                    <a:pt x="3654552" y="193040"/>
                  </a:lnTo>
                  <a:lnTo>
                    <a:pt x="3653028" y="185420"/>
                  </a:lnTo>
                  <a:lnTo>
                    <a:pt x="3649980" y="176530"/>
                  </a:lnTo>
                  <a:lnTo>
                    <a:pt x="3645408" y="170180"/>
                  </a:lnTo>
                  <a:lnTo>
                    <a:pt x="3640836" y="162560"/>
                  </a:lnTo>
                  <a:lnTo>
                    <a:pt x="3608832" y="134620"/>
                  </a:lnTo>
                  <a:lnTo>
                    <a:pt x="3575304" y="125730"/>
                  </a:lnTo>
                  <a:lnTo>
                    <a:pt x="3632301" y="125730"/>
                  </a:lnTo>
                  <a:lnTo>
                    <a:pt x="3637788" y="129540"/>
                  </a:lnTo>
                  <a:lnTo>
                    <a:pt x="3645408" y="134620"/>
                  </a:lnTo>
                  <a:lnTo>
                    <a:pt x="3653028" y="142240"/>
                  </a:lnTo>
                  <a:lnTo>
                    <a:pt x="3672840" y="179070"/>
                  </a:lnTo>
                  <a:lnTo>
                    <a:pt x="3678936" y="214630"/>
                  </a:lnTo>
                  <a:lnTo>
                    <a:pt x="3678936" y="830580"/>
                  </a:lnTo>
                  <a:lnTo>
                    <a:pt x="3666744" y="871220"/>
                  </a:lnTo>
                  <a:lnTo>
                    <a:pt x="3640836" y="902970"/>
                  </a:lnTo>
                  <a:lnTo>
                    <a:pt x="3633520" y="90805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471758" y="3748489"/>
            <a:ext cx="3248025" cy="50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MÜDÜR</a:t>
            </a: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ts val="1910"/>
              </a:lnSpc>
            </a:pPr>
            <a:r>
              <a:rPr lang="tr-TR" sz="1600" b="1" spc="-5" dirty="0">
                <a:latin typeface="Times New Roman"/>
                <a:cs typeface="Times New Roman"/>
              </a:rPr>
              <a:t>Öğr. Gör. Mehmet Akif SARI</a:t>
            </a:r>
            <a:endParaRPr sz="1600" dirty="0">
              <a:latin typeface="Times New Roman"/>
              <a:cs typeface="Times New Roman"/>
            </a:endParaRPr>
          </a:p>
        </p:txBody>
      </p:sp>
      <p:grpSp>
        <p:nvGrpSpPr>
          <p:cNvPr id="5" name="object 4">
            <a:extLst>
              <a:ext uri="{FF2B5EF4-FFF2-40B4-BE49-F238E27FC236}">
                <a16:creationId xmlns:a16="http://schemas.microsoft.com/office/drawing/2014/main" xmlns="" id="{87C7DBD7-65B2-4752-8CB2-0522FC993399}"/>
              </a:ext>
            </a:extLst>
          </p:cNvPr>
          <p:cNvGrpSpPr/>
          <p:nvPr/>
        </p:nvGrpSpPr>
        <p:grpSpPr>
          <a:xfrm>
            <a:off x="3563432" y="5170512"/>
            <a:ext cx="3156351" cy="1188703"/>
            <a:chOff x="3101340" y="1949196"/>
            <a:chExt cx="3784600" cy="1036319"/>
          </a:xfrm>
        </p:grpSpPr>
        <p:sp>
          <p:nvSpPr>
            <p:cNvPr id="6" name="object 7">
              <a:extLst>
                <a:ext uri="{FF2B5EF4-FFF2-40B4-BE49-F238E27FC236}">
                  <a16:creationId xmlns:a16="http://schemas.microsoft.com/office/drawing/2014/main" xmlns="" id="{0C959C14-6843-FE0C-AD6E-427CBD05F29F}"/>
                </a:ext>
              </a:extLst>
            </p:cNvPr>
            <p:cNvSpPr/>
            <p:nvPr/>
          </p:nvSpPr>
          <p:spPr>
            <a:xfrm>
              <a:off x="3101340" y="2012378"/>
              <a:ext cx="3657600" cy="909955"/>
            </a:xfrm>
            <a:custGeom>
              <a:avLst/>
              <a:gdLst/>
              <a:ahLst/>
              <a:cxnLst/>
              <a:rect l="l" t="t" r="r" b="b"/>
              <a:pathLst>
                <a:path w="3657600" h="909955">
                  <a:moveTo>
                    <a:pt x="3505200" y="909828"/>
                  </a:moveTo>
                  <a:lnTo>
                    <a:pt x="150875" y="909828"/>
                  </a:lnTo>
                  <a:lnTo>
                    <a:pt x="102998" y="902183"/>
                  </a:lnTo>
                  <a:lnTo>
                    <a:pt x="61557" y="880859"/>
                  </a:lnTo>
                  <a:lnTo>
                    <a:pt x="28968" y="848270"/>
                  </a:lnTo>
                  <a:lnTo>
                    <a:pt x="7644" y="806829"/>
                  </a:lnTo>
                  <a:lnTo>
                    <a:pt x="0" y="758952"/>
                  </a:lnTo>
                  <a:lnTo>
                    <a:pt x="0" y="152400"/>
                  </a:lnTo>
                  <a:lnTo>
                    <a:pt x="7644" y="104363"/>
                  </a:lnTo>
                  <a:lnTo>
                    <a:pt x="28968" y="62544"/>
                  </a:lnTo>
                  <a:lnTo>
                    <a:pt x="61557" y="29504"/>
                  </a:lnTo>
                  <a:lnTo>
                    <a:pt x="102998" y="7802"/>
                  </a:lnTo>
                  <a:lnTo>
                    <a:pt x="150875" y="0"/>
                  </a:lnTo>
                  <a:lnTo>
                    <a:pt x="3505200" y="0"/>
                  </a:lnTo>
                  <a:lnTo>
                    <a:pt x="3553236" y="7802"/>
                  </a:lnTo>
                  <a:lnTo>
                    <a:pt x="3595055" y="29504"/>
                  </a:lnTo>
                  <a:lnTo>
                    <a:pt x="3628095" y="62544"/>
                  </a:lnTo>
                  <a:lnTo>
                    <a:pt x="3649797" y="104363"/>
                  </a:lnTo>
                  <a:lnTo>
                    <a:pt x="3657600" y="152400"/>
                  </a:lnTo>
                  <a:lnTo>
                    <a:pt x="3657600" y="758952"/>
                  </a:lnTo>
                  <a:lnTo>
                    <a:pt x="3649797" y="806829"/>
                  </a:lnTo>
                  <a:lnTo>
                    <a:pt x="3628095" y="848270"/>
                  </a:lnTo>
                  <a:lnTo>
                    <a:pt x="3595055" y="880859"/>
                  </a:lnTo>
                  <a:lnTo>
                    <a:pt x="3553236" y="902183"/>
                  </a:lnTo>
                  <a:lnTo>
                    <a:pt x="3505200" y="909828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108000" algn="ctr">
                <a:lnSpc>
                  <a:spcPct val="100000"/>
                </a:lnSpc>
                <a:spcBef>
                  <a:spcPts val="330"/>
                </a:spcBef>
              </a:pPr>
              <a:r>
                <a:rPr lang="tr-TR" sz="1400" dirty="0"/>
                <a:t>B</a:t>
              </a:r>
              <a:endParaRPr lang="tr-TR" sz="1400" b="1" spc="-5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 marL="108000" algn="ctr">
                <a:lnSpc>
                  <a:spcPct val="100000"/>
                </a:lnSpc>
                <a:spcBef>
                  <a:spcPts val="330"/>
                </a:spcBef>
              </a:pPr>
              <a:r>
                <a:rPr lang="tr-TR" sz="1400" b="1" spc="-5" dirty="0">
                  <a:solidFill>
                    <a:schemeClr val="tx1"/>
                  </a:solidFill>
                  <a:latin typeface="Times New Roman"/>
                  <a:cs typeface="Times New Roman"/>
                </a:rPr>
                <a:t>Müdür</a:t>
              </a:r>
              <a:r>
                <a:rPr lang="tr-TR" sz="1400" b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 </a:t>
              </a:r>
              <a:r>
                <a:rPr lang="tr-TR" sz="1400" b="1" spc="-5" dirty="0">
                  <a:solidFill>
                    <a:schemeClr val="tx1"/>
                  </a:solidFill>
                  <a:latin typeface="Times New Roman"/>
                  <a:cs typeface="Times New Roman"/>
                </a:rPr>
                <a:t>Yardımcısı</a:t>
              </a:r>
              <a:endParaRPr lang="tr-TR" sz="1400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 marL="108000" algn="ctr">
                <a:lnSpc>
                  <a:spcPct val="100000"/>
                </a:lnSpc>
              </a:pPr>
              <a:r>
                <a:rPr lang="tr-TR" sz="1400" b="1" spc="-5" dirty="0">
                  <a:solidFill>
                    <a:schemeClr val="tx1"/>
                  </a:solidFill>
                  <a:latin typeface="Times New Roman"/>
                  <a:cs typeface="Times New Roman"/>
                </a:rPr>
                <a:t>Öğr. Gör. Sinan KUZUCU</a:t>
              </a:r>
              <a:endParaRPr lang="tr-TR" sz="1400" b="1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endParaRPr dirty="0"/>
            </a:p>
          </p:txBody>
        </p:sp>
        <p:sp>
          <p:nvSpPr>
            <p:cNvPr id="10" name="object 8">
              <a:extLst>
                <a:ext uri="{FF2B5EF4-FFF2-40B4-BE49-F238E27FC236}">
                  <a16:creationId xmlns:a16="http://schemas.microsoft.com/office/drawing/2014/main" xmlns="" id="{80C0ABC3-486E-6539-97DE-97457C9F045F}"/>
                </a:ext>
              </a:extLst>
            </p:cNvPr>
            <p:cNvSpPr/>
            <p:nvPr/>
          </p:nvSpPr>
          <p:spPr>
            <a:xfrm>
              <a:off x="3101340" y="1949196"/>
              <a:ext cx="3784600" cy="1036319"/>
            </a:xfrm>
            <a:custGeom>
              <a:avLst/>
              <a:gdLst/>
              <a:ahLst/>
              <a:cxnLst/>
              <a:rect l="l" t="t" r="r" b="b"/>
              <a:pathLst>
                <a:path w="3784600" h="1036319">
                  <a:moveTo>
                    <a:pt x="3569208" y="1036320"/>
                  </a:moveTo>
                  <a:lnTo>
                    <a:pt x="211836" y="1036320"/>
                  </a:lnTo>
                  <a:lnTo>
                    <a:pt x="190500" y="1033780"/>
                  </a:lnTo>
                  <a:lnTo>
                    <a:pt x="147828" y="1024890"/>
                  </a:lnTo>
                  <a:lnTo>
                    <a:pt x="109728" y="1008380"/>
                  </a:lnTo>
                  <a:lnTo>
                    <a:pt x="76200" y="984250"/>
                  </a:lnTo>
                  <a:lnTo>
                    <a:pt x="47244" y="955040"/>
                  </a:lnTo>
                  <a:lnTo>
                    <a:pt x="24384" y="919480"/>
                  </a:lnTo>
                  <a:lnTo>
                    <a:pt x="3048" y="861060"/>
                  </a:lnTo>
                  <a:lnTo>
                    <a:pt x="1422" y="838200"/>
                  </a:lnTo>
                  <a:lnTo>
                    <a:pt x="0" y="820420"/>
                  </a:lnTo>
                  <a:lnTo>
                    <a:pt x="0" y="210820"/>
                  </a:lnTo>
                  <a:lnTo>
                    <a:pt x="1524" y="187960"/>
                  </a:lnTo>
                  <a:lnTo>
                    <a:pt x="10668" y="147320"/>
                  </a:lnTo>
                  <a:lnTo>
                    <a:pt x="27432" y="109220"/>
                  </a:lnTo>
                  <a:lnTo>
                    <a:pt x="50292" y="76200"/>
                  </a:lnTo>
                  <a:lnTo>
                    <a:pt x="80772" y="46990"/>
                  </a:lnTo>
                  <a:lnTo>
                    <a:pt x="115824" y="24130"/>
                  </a:lnTo>
                  <a:lnTo>
                    <a:pt x="153924" y="8890"/>
                  </a:lnTo>
                  <a:lnTo>
                    <a:pt x="196596" y="0"/>
                  </a:lnTo>
                  <a:lnTo>
                    <a:pt x="3572256" y="0"/>
                  </a:lnTo>
                  <a:lnTo>
                    <a:pt x="3616452" y="3810"/>
                  </a:lnTo>
                  <a:lnTo>
                    <a:pt x="3656076" y="17780"/>
                  </a:lnTo>
                  <a:lnTo>
                    <a:pt x="3661301" y="20320"/>
                  </a:lnTo>
                  <a:lnTo>
                    <a:pt x="198120" y="20320"/>
                  </a:lnTo>
                  <a:lnTo>
                    <a:pt x="178308" y="24130"/>
                  </a:lnTo>
                  <a:lnTo>
                    <a:pt x="160020" y="27940"/>
                  </a:lnTo>
                  <a:lnTo>
                    <a:pt x="141732" y="34290"/>
                  </a:lnTo>
                  <a:lnTo>
                    <a:pt x="124968" y="41910"/>
                  </a:lnTo>
                  <a:lnTo>
                    <a:pt x="108204" y="53340"/>
                  </a:lnTo>
                  <a:lnTo>
                    <a:pt x="92964" y="63500"/>
                  </a:lnTo>
                  <a:lnTo>
                    <a:pt x="54864" y="104140"/>
                  </a:lnTo>
                  <a:lnTo>
                    <a:pt x="30480" y="154940"/>
                  </a:lnTo>
                  <a:lnTo>
                    <a:pt x="21336" y="210820"/>
                  </a:lnTo>
                  <a:lnTo>
                    <a:pt x="21336" y="838200"/>
                  </a:lnTo>
                  <a:lnTo>
                    <a:pt x="28956" y="876300"/>
                  </a:lnTo>
                  <a:lnTo>
                    <a:pt x="53340" y="927100"/>
                  </a:lnTo>
                  <a:lnTo>
                    <a:pt x="89916" y="969010"/>
                  </a:lnTo>
                  <a:lnTo>
                    <a:pt x="137160" y="998220"/>
                  </a:lnTo>
                  <a:lnTo>
                    <a:pt x="173736" y="1009650"/>
                  </a:lnTo>
                  <a:lnTo>
                    <a:pt x="213360" y="1014730"/>
                  </a:lnTo>
                  <a:lnTo>
                    <a:pt x="3659886" y="1014730"/>
                  </a:lnTo>
                  <a:lnTo>
                    <a:pt x="3630168" y="1026160"/>
                  </a:lnTo>
                  <a:lnTo>
                    <a:pt x="3610356" y="1031240"/>
                  </a:lnTo>
                  <a:lnTo>
                    <a:pt x="3587496" y="1033780"/>
                  </a:lnTo>
                  <a:lnTo>
                    <a:pt x="3569208" y="1036320"/>
                  </a:lnTo>
                  <a:close/>
                </a:path>
                <a:path w="3784600" h="1036319">
                  <a:moveTo>
                    <a:pt x="3659886" y="1014730"/>
                  </a:moveTo>
                  <a:lnTo>
                    <a:pt x="3569208" y="1014730"/>
                  </a:lnTo>
                  <a:lnTo>
                    <a:pt x="3605784" y="1010920"/>
                  </a:lnTo>
                  <a:lnTo>
                    <a:pt x="3625596" y="1005840"/>
                  </a:lnTo>
                  <a:lnTo>
                    <a:pt x="3675888" y="982980"/>
                  </a:lnTo>
                  <a:lnTo>
                    <a:pt x="3717036" y="946150"/>
                  </a:lnTo>
                  <a:lnTo>
                    <a:pt x="3747516" y="896620"/>
                  </a:lnTo>
                  <a:lnTo>
                    <a:pt x="3762756" y="842010"/>
                  </a:lnTo>
                  <a:lnTo>
                    <a:pt x="3762756" y="195580"/>
                  </a:lnTo>
                  <a:lnTo>
                    <a:pt x="3755136" y="157480"/>
                  </a:lnTo>
                  <a:lnTo>
                    <a:pt x="3720084" y="92710"/>
                  </a:lnTo>
                  <a:lnTo>
                    <a:pt x="3680460" y="54610"/>
                  </a:lnTo>
                  <a:lnTo>
                    <a:pt x="3646932" y="35560"/>
                  </a:lnTo>
                  <a:lnTo>
                    <a:pt x="3592068" y="20320"/>
                  </a:lnTo>
                  <a:lnTo>
                    <a:pt x="3661301" y="20320"/>
                  </a:lnTo>
                  <a:lnTo>
                    <a:pt x="3707892" y="49530"/>
                  </a:lnTo>
                  <a:lnTo>
                    <a:pt x="3736848" y="80010"/>
                  </a:lnTo>
                  <a:lnTo>
                    <a:pt x="3759708" y="114300"/>
                  </a:lnTo>
                  <a:lnTo>
                    <a:pt x="3774948" y="153670"/>
                  </a:lnTo>
                  <a:lnTo>
                    <a:pt x="3784092" y="195580"/>
                  </a:lnTo>
                  <a:lnTo>
                    <a:pt x="3784092" y="824230"/>
                  </a:lnTo>
                  <a:lnTo>
                    <a:pt x="3779520" y="866140"/>
                  </a:lnTo>
                  <a:lnTo>
                    <a:pt x="3765804" y="906780"/>
                  </a:lnTo>
                  <a:lnTo>
                    <a:pt x="3745992" y="942340"/>
                  </a:lnTo>
                  <a:lnTo>
                    <a:pt x="3704844" y="988060"/>
                  </a:lnTo>
                  <a:lnTo>
                    <a:pt x="3669792" y="1010920"/>
                  </a:lnTo>
                  <a:lnTo>
                    <a:pt x="3659886" y="1014730"/>
                  </a:lnTo>
                  <a:close/>
                </a:path>
                <a:path w="3784600" h="1036319">
                  <a:moveTo>
                    <a:pt x="3569208" y="993140"/>
                  </a:moveTo>
                  <a:lnTo>
                    <a:pt x="213360" y="993140"/>
                  </a:lnTo>
                  <a:lnTo>
                    <a:pt x="179832" y="990600"/>
                  </a:lnTo>
                  <a:lnTo>
                    <a:pt x="131064" y="971550"/>
                  </a:lnTo>
                  <a:lnTo>
                    <a:pt x="91440" y="941070"/>
                  </a:lnTo>
                  <a:lnTo>
                    <a:pt x="62484" y="901700"/>
                  </a:lnTo>
                  <a:lnTo>
                    <a:pt x="45720" y="854710"/>
                  </a:lnTo>
                  <a:lnTo>
                    <a:pt x="42672" y="838200"/>
                  </a:lnTo>
                  <a:lnTo>
                    <a:pt x="42672" y="195580"/>
                  </a:lnTo>
                  <a:lnTo>
                    <a:pt x="56388" y="146050"/>
                  </a:lnTo>
                  <a:lnTo>
                    <a:pt x="82296" y="102870"/>
                  </a:lnTo>
                  <a:lnTo>
                    <a:pt x="118872" y="71120"/>
                  </a:lnTo>
                  <a:lnTo>
                    <a:pt x="164592" y="48260"/>
                  </a:lnTo>
                  <a:lnTo>
                    <a:pt x="198120" y="41910"/>
                  </a:lnTo>
                  <a:lnTo>
                    <a:pt x="3587496" y="41910"/>
                  </a:lnTo>
                  <a:lnTo>
                    <a:pt x="3637788" y="55880"/>
                  </a:lnTo>
                  <a:lnTo>
                    <a:pt x="3680460" y="81280"/>
                  </a:lnTo>
                  <a:lnTo>
                    <a:pt x="3681814" y="82550"/>
                  </a:lnTo>
                  <a:lnTo>
                    <a:pt x="214884" y="82550"/>
                  </a:lnTo>
                  <a:lnTo>
                    <a:pt x="187452" y="86360"/>
                  </a:lnTo>
                  <a:lnTo>
                    <a:pt x="141732" y="106680"/>
                  </a:lnTo>
                  <a:lnTo>
                    <a:pt x="106680" y="142240"/>
                  </a:lnTo>
                  <a:lnTo>
                    <a:pt x="89916" y="176530"/>
                  </a:lnTo>
                  <a:lnTo>
                    <a:pt x="85344" y="201930"/>
                  </a:lnTo>
                  <a:lnTo>
                    <a:pt x="85344" y="834390"/>
                  </a:lnTo>
                  <a:lnTo>
                    <a:pt x="96012" y="872490"/>
                  </a:lnTo>
                  <a:lnTo>
                    <a:pt x="123444" y="914400"/>
                  </a:lnTo>
                  <a:lnTo>
                    <a:pt x="164592" y="941070"/>
                  </a:lnTo>
                  <a:lnTo>
                    <a:pt x="202692" y="949960"/>
                  </a:lnTo>
                  <a:lnTo>
                    <a:pt x="3683000" y="949960"/>
                  </a:lnTo>
                  <a:lnTo>
                    <a:pt x="3678936" y="953770"/>
                  </a:lnTo>
                  <a:lnTo>
                    <a:pt x="3636264" y="979170"/>
                  </a:lnTo>
                  <a:lnTo>
                    <a:pt x="3602736" y="990600"/>
                  </a:lnTo>
                  <a:lnTo>
                    <a:pt x="3569208" y="993140"/>
                  </a:lnTo>
                  <a:close/>
                </a:path>
                <a:path w="3784600" h="1036319">
                  <a:moveTo>
                    <a:pt x="3683000" y="949960"/>
                  </a:moveTo>
                  <a:lnTo>
                    <a:pt x="3584448" y="949960"/>
                  </a:lnTo>
                  <a:lnTo>
                    <a:pt x="3608832" y="944880"/>
                  </a:lnTo>
                  <a:lnTo>
                    <a:pt x="3633216" y="934720"/>
                  </a:lnTo>
                  <a:lnTo>
                    <a:pt x="3643884" y="927100"/>
                  </a:lnTo>
                  <a:lnTo>
                    <a:pt x="3662172" y="911860"/>
                  </a:lnTo>
                  <a:lnTo>
                    <a:pt x="3671316" y="902970"/>
                  </a:lnTo>
                  <a:lnTo>
                    <a:pt x="3677412" y="892810"/>
                  </a:lnTo>
                  <a:lnTo>
                    <a:pt x="3685032" y="881380"/>
                  </a:lnTo>
                  <a:lnTo>
                    <a:pt x="3694176" y="857250"/>
                  </a:lnTo>
                  <a:lnTo>
                    <a:pt x="3697224" y="845820"/>
                  </a:lnTo>
                  <a:lnTo>
                    <a:pt x="3698748" y="833120"/>
                  </a:lnTo>
                  <a:lnTo>
                    <a:pt x="3700272" y="819150"/>
                  </a:lnTo>
                  <a:lnTo>
                    <a:pt x="3700272" y="214630"/>
                  </a:lnTo>
                  <a:lnTo>
                    <a:pt x="3694176" y="175260"/>
                  </a:lnTo>
                  <a:lnTo>
                    <a:pt x="3677412" y="140970"/>
                  </a:lnTo>
                  <a:lnTo>
                    <a:pt x="3651504" y="111760"/>
                  </a:lnTo>
                  <a:lnTo>
                    <a:pt x="3607308" y="88900"/>
                  </a:lnTo>
                  <a:lnTo>
                    <a:pt x="3581400" y="85090"/>
                  </a:lnTo>
                  <a:lnTo>
                    <a:pt x="3569208" y="82550"/>
                  </a:lnTo>
                  <a:lnTo>
                    <a:pt x="3681814" y="82550"/>
                  </a:lnTo>
                  <a:lnTo>
                    <a:pt x="3692652" y="92710"/>
                  </a:lnTo>
                  <a:lnTo>
                    <a:pt x="3721608" y="132080"/>
                  </a:lnTo>
                  <a:lnTo>
                    <a:pt x="3741420" y="196850"/>
                  </a:lnTo>
                  <a:lnTo>
                    <a:pt x="3742944" y="214630"/>
                  </a:lnTo>
                  <a:lnTo>
                    <a:pt x="3742944" y="820420"/>
                  </a:lnTo>
                  <a:lnTo>
                    <a:pt x="3733800" y="872490"/>
                  </a:lnTo>
                  <a:lnTo>
                    <a:pt x="3712464" y="916940"/>
                  </a:lnTo>
                  <a:lnTo>
                    <a:pt x="3691128" y="942340"/>
                  </a:lnTo>
                  <a:lnTo>
                    <a:pt x="3683000" y="949960"/>
                  </a:lnTo>
                  <a:close/>
                </a:path>
                <a:path w="3784600" h="1036319">
                  <a:moveTo>
                    <a:pt x="3582924" y="929640"/>
                  </a:moveTo>
                  <a:lnTo>
                    <a:pt x="205740" y="929640"/>
                  </a:lnTo>
                  <a:lnTo>
                    <a:pt x="173736" y="922020"/>
                  </a:lnTo>
                  <a:lnTo>
                    <a:pt x="146304" y="906780"/>
                  </a:lnTo>
                  <a:lnTo>
                    <a:pt x="138684" y="899160"/>
                  </a:lnTo>
                  <a:lnTo>
                    <a:pt x="132588" y="891540"/>
                  </a:lnTo>
                  <a:lnTo>
                    <a:pt x="124968" y="883920"/>
                  </a:lnTo>
                  <a:lnTo>
                    <a:pt x="108204" y="843280"/>
                  </a:lnTo>
                  <a:lnTo>
                    <a:pt x="105156" y="820420"/>
                  </a:lnTo>
                  <a:lnTo>
                    <a:pt x="105156" y="215900"/>
                  </a:lnTo>
                  <a:lnTo>
                    <a:pt x="112776" y="172720"/>
                  </a:lnTo>
                  <a:lnTo>
                    <a:pt x="135636" y="138430"/>
                  </a:lnTo>
                  <a:lnTo>
                    <a:pt x="170688" y="114300"/>
                  </a:lnTo>
                  <a:lnTo>
                    <a:pt x="201168" y="106680"/>
                  </a:lnTo>
                  <a:lnTo>
                    <a:pt x="214884" y="104140"/>
                  </a:lnTo>
                  <a:lnTo>
                    <a:pt x="3578352" y="104140"/>
                  </a:lnTo>
                  <a:lnTo>
                    <a:pt x="3610356" y="111760"/>
                  </a:lnTo>
                  <a:lnTo>
                    <a:pt x="3619500" y="116840"/>
                  </a:lnTo>
                  <a:lnTo>
                    <a:pt x="3632301" y="125730"/>
                  </a:lnTo>
                  <a:lnTo>
                    <a:pt x="214884" y="125730"/>
                  </a:lnTo>
                  <a:lnTo>
                    <a:pt x="202692" y="127000"/>
                  </a:lnTo>
                  <a:lnTo>
                    <a:pt x="193548" y="129540"/>
                  </a:lnTo>
                  <a:lnTo>
                    <a:pt x="185928" y="130810"/>
                  </a:lnTo>
                  <a:lnTo>
                    <a:pt x="178308" y="133350"/>
                  </a:lnTo>
                  <a:lnTo>
                    <a:pt x="163068" y="142240"/>
                  </a:lnTo>
                  <a:lnTo>
                    <a:pt x="156972" y="148590"/>
                  </a:lnTo>
                  <a:lnTo>
                    <a:pt x="150876" y="153670"/>
                  </a:lnTo>
                  <a:lnTo>
                    <a:pt x="129540" y="190500"/>
                  </a:lnTo>
                  <a:lnTo>
                    <a:pt x="126492" y="208280"/>
                  </a:lnTo>
                  <a:lnTo>
                    <a:pt x="126492" y="820420"/>
                  </a:lnTo>
                  <a:lnTo>
                    <a:pt x="128016" y="833120"/>
                  </a:lnTo>
                  <a:lnTo>
                    <a:pt x="129540" y="840740"/>
                  </a:lnTo>
                  <a:lnTo>
                    <a:pt x="131064" y="849630"/>
                  </a:lnTo>
                  <a:lnTo>
                    <a:pt x="135636" y="857250"/>
                  </a:lnTo>
                  <a:lnTo>
                    <a:pt x="138684" y="864870"/>
                  </a:lnTo>
                  <a:lnTo>
                    <a:pt x="143256" y="872490"/>
                  </a:lnTo>
                  <a:lnTo>
                    <a:pt x="155448" y="885190"/>
                  </a:lnTo>
                  <a:lnTo>
                    <a:pt x="161544" y="889000"/>
                  </a:lnTo>
                  <a:lnTo>
                    <a:pt x="167640" y="895350"/>
                  </a:lnTo>
                  <a:lnTo>
                    <a:pt x="175260" y="900430"/>
                  </a:lnTo>
                  <a:lnTo>
                    <a:pt x="182880" y="902970"/>
                  </a:lnTo>
                  <a:lnTo>
                    <a:pt x="192024" y="904240"/>
                  </a:lnTo>
                  <a:lnTo>
                    <a:pt x="201168" y="908050"/>
                  </a:lnTo>
                  <a:lnTo>
                    <a:pt x="3633520" y="908050"/>
                  </a:lnTo>
                  <a:lnTo>
                    <a:pt x="3631692" y="909320"/>
                  </a:lnTo>
                  <a:lnTo>
                    <a:pt x="3624072" y="915670"/>
                  </a:lnTo>
                  <a:lnTo>
                    <a:pt x="3613404" y="919480"/>
                  </a:lnTo>
                  <a:lnTo>
                    <a:pt x="3604260" y="924560"/>
                  </a:lnTo>
                  <a:lnTo>
                    <a:pt x="3582924" y="929640"/>
                  </a:lnTo>
                  <a:close/>
                </a:path>
                <a:path w="3784600" h="1036319">
                  <a:moveTo>
                    <a:pt x="3633520" y="908050"/>
                  </a:moveTo>
                  <a:lnTo>
                    <a:pt x="3581400" y="908050"/>
                  </a:lnTo>
                  <a:lnTo>
                    <a:pt x="3590544" y="906780"/>
                  </a:lnTo>
                  <a:lnTo>
                    <a:pt x="3598164" y="902970"/>
                  </a:lnTo>
                  <a:lnTo>
                    <a:pt x="3607308" y="900430"/>
                  </a:lnTo>
                  <a:lnTo>
                    <a:pt x="3614928" y="896620"/>
                  </a:lnTo>
                  <a:lnTo>
                    <a:pt x="3621024" y="892810"/>
                  </a:lnTo>
                  <a:lnTo>
                    <a:pt x="3627120" y="886460"/>
                  </a:lnTo>
                  <a:lnTo>
                    <a:pt x="3634740" y="880110"/>
                  </a:lnTo>
                  <a:lnTo>
                    <a:pt x="3639312" y="873760"/>
                  </a:lnTo>
                  <a:lnTo>
                    <a:pt x="3648456" y="858520"/>
                  </a:lnTo>
                  <a:lnTo>
                    <a:pt x="3654552" y="843280"/>
                  </a:lnTo>
                  <a:lnTo>
                    <a:pt x="3656076" y="834390"/>
                  </a:lnTo>
                  <a:lnTo>
                    <a:pt x="3657600" y="826770"/>
                  </a:lnTo>
                  <a:lnTo>
                    <a:pt x="3657600" y="201930"/>
                  </a:lnTo>
                  <a:lnTo>
                    <a:pt x="3654552" y="193040"/>
                  </a:lnTo>
                  <a:lnTo>
                    <a:pt x="3653028" y="185420"/>
                  </a:lnTo>
                  <a:lnTo>
                    <a:pt x="3649980" y="176530"/>
                  </a:lnTo>
                  <a:lnTo>
                    <a:pt x="3645408" y="170180"/>
                  </a:lnTo>
                  <a:lnTo>
                    <a:pt x="3640836" y="162560"/>
                  </a:lnTo>
                  <a:lnTo>
                    <a:pt x="3608832" y="134620"/>
                  </a:lnTo>
                  <a:lnTo>
                    <a:pt x="3575304" y="125730"/>
                  </a:lnTo>
                  <a:lnTo>
                    <a:pt x="3632301" y="125730"/>
                  </a:lnTo>
                  <a:lnTo>
                    <a:pt x="3637788" y="129540"/>
                  </a:lnTo>
                  <a:lnTo>
                    <a:pt x="3645408" y="134620"/>
                  </a:lnTo>
                  <a:lnTo>
                    <a:pt x="3653028" y="142240"/>
                  </a:lnTo>
                  <a:lnTo>
                    <a:pt x="3672840" y="179070"/>
                  </a:lnTo>
                  <a:lnTo>
                    <a:pt x="3678936" y="214630"/>
                  </a:lnTo>
                  <a:lnTo>
                    <a:pt x="3678936" y="830580"/>
                  </a:lnTo>
                  <a:lnTo>
                    <a:pt x="3666744" y="871220"/>
                  </a:lnTo>
                  <a:lnTo>
                    <a:pt x="3640836" y="902970"/>
                  </a:lnTo>
                  <a:lnTo>
                    <a:pt x="3633520" y="90805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4">
            <a:extLst>
              <a:ext uri="{FF2B5EF4-FFF2-40B4-BE49-F238E27FC236}">
                <a16:creationId xmlns:a16="http://schemas.microsoft.com/office/drawing/2014/main" xmlns="" id="{38192571-2901-02E8-09B4-BA4F92B07743}"/>
              </a:ext>
            </a:extLst>
          </p:cNvPr>
          <p:cNvSpPr/>
          <p:nvPr/>
        </p:nvSpPr>
        <p:spPr>
          <a:xfrm>
            <a:off x="5053149" y="6488881"/>
            <a:ext cx="2688794" cy="757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ULUSAL VE ULUSLARARASI PROJE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    M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ÖZGÜR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SEVİLAY KILINÇARSLAN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MİRAÇ ŞİRİN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xmlns="" id="{807DD0DD-935C-85C5-1228-743D1D9242B0}"/>
              </a:ext>
            </a:extLst>
          </p:cNvPr>
          <p:cNvSpPr/>
          <p:nvPr/>
        </p:nvSpPr>
        <p:spPr>
          <a:xfrm>
            <a:off x="7908717" y="3606970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BOLOGNA KURULU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OSMAN SERDAL KARAPINAR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xmlns="" id="{9CDA33C5-B2C5-6F9B-E708-3BBC85FCE357}"/>
              </a:ext>
            </a:extLst>
          </p:cNvPr>
          <p:cNvSpPr/>
          <p:nvPr/>
        </p:nvSpPr>
        <p:spPr>
          <a:xfrm>
            <a:off x="2540345" y="3081051"/>
            <a:ext cx="2406072" cy="7572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KANTİN DENETLEME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YÜK. OKUL SEK. RECAİ ALACAHAN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14">
            <a:extLst>
              <a:ext uri="{FF2B5EF4-FFF2-40B4-BE49-F238E27FC236}">
                <a16:creationId xmlns:a16="http://schemas.microsoft.com/office/drawing/2014/main" xmlns="" id="{0F7CAE0F-49FD-11E5-CDD9-26D849A845A8}"/>
              </a:ext>
            </a:extLst>
          </p:cNvPr>
          <p:cNvSpPr/>
          <p:nvPr/>
        </p:nvSpPr>
        <p:spPr>
          <a:xfrm>
            <a:off x="87086" y="2640458"/>
            <a:ext cx="2286000" cy="8291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VE BİLGİ TEKNOLOJİSİ KOMİSYONU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SALİH ERKUT BOZ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ject 14">
            <a:extLst>
              <a:ext uri="{FF2B5EF4-FFF2-40B4-BE49-F238E27FC236}">
                <a16:creationId xmlns:a16="http://schemas.microsoft.com/office/drawing/2014/main" xmlns="" id="{DC6E2B0E-5D06-A68F-EFA7-CFD07FFEB06F}"/>
              </a:ext>
            </a:extLst>
          </p:cNvPr>
          <p:cNvSpPr/>
          <p:nvPr/>
        </p:nvSpPr>
        <p:spPr>
          <a:xfrm>
            <a:off x="77003" y="1001027"/>
            <a:ext cx="2289722" cy="15775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PROGRAMI VE SINAV KOORDİNATÖRLÜĞÜ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AKİF SARI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ÖZGÜR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ÇİÇEK</a:t>
            </a: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4">
            <a:extLst>
              <a:ext uri="{FF2B5EF4-FFF2-40B4-BE49-F238E27FC236}">
                <a16:creationId xmlns:a16="http://schemas.microsoft.com/office/drawing/2014/main" xmlns="" id="{9F0DC920-C16A-9684-180B-887E2ACC50E8}"/>
              </a:ext>
            </a:extLst>
          </p:cNvPr>
          <p:cNvSpPr/>
          <p:nvPr/>
        </p:nvSpPr>
        <p:spPr>
          <a:xfrm>
            <a:off x="5053149" y="4745630"/>
            <a:ext cx="2688794" cy="1537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/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SOSYAL, KÜLTÜREL VE AKADEMİK ETKİNLİKLER KOMİSYONU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  <a:endParaRPr lang="tr-TR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DOC. DR.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ÖZGÜR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5755" marR="508000" indent="-228600">
              <a:lnSpc>
                <a:spcPts val="1030"/>
              </a:lnSpc>
              <a:spcBef>
                <a:spcPts val="5"/>
              </a:spcBef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ÖĞR. GÖR. SEFA EYYÜP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ÖĞR. GÖR. MEHMET AKİF SARI</a:t>
            </a:r>
          </a:p>
          <a:p>
            <a:r>
              <a:rPr lang="tr-TR" sz="7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ŞENTÜRK</a:t>
            </a:r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bject 14">
            <a:extLst>
              <a:ext uri="{FF2B5EF4-FFF2-40B4-BE49-F238E27FC236}">
                <a16:creationId xmlns:a16="http://schemas.microsoft.com/office/drawing/2014/main" xmlns="" id="{F0ACB1E8-7E01-5532-1BF6-DB787A4CDAAD}"/>
              </a:ext>
            </a:extLst>
          </p:cNvPr>
          <p:cNvSpPr/>
          <p:nvPr/>
        </p:nvSpPr>
        <p:spPr>
          <a:xfrm>
            <a:off x="2534572" y="1017635"/>
            <a:ext cx="2396289" cy="11902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STAJ KOMİSYONU</a:t>
            </a:r>
          </a:p>
          <a:p>
            <a:pPr marL="325755" marR="469900" indent="-228600">
              <a:lnSpc>
                <a:spcPts val="1030"/>
              </a:lnSpc>
              <a:spcBef>
                <a:spcPts val="15"/>
              </a:spcBef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DOC. DR.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ÖZGÜR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</a:p>
          <a:p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ÖĞR. GÖR. ŞENNUR ERKOCA ŞENTÜRK</a:t>
            </a: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ÇİÇEK</a:t>
            </a:r>
          </a:p>
          <a:p>
            <a:pPr marL="325755" marR="508000" indent="-228600">
              <a:lnSpc>
                <a:spcPts val="1030"/>
              </a:lnSpc>
              <a:spcBef>
                <a:spcPts val="5"/>
              </a:spcBef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pPr marL="325755" marR="500380" indent="-228600">
              <a:lnSpc>
                <a:spcPts val="1030"/>
              </a:lnSpc>
              <a:spcBef>
                <a:spcPts val="5"/>
              </a:spcBef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AKİF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SARI </a:t>
            </a:r>
          </a:p>
          <a:p>
            <a:pPr marL="325755" marR="500380" indent="-228600">
              <a:lnSpc>
                <a:spcPts val="1030"/>
              </a:lnSpc>
              <a:spcBef>
                <a:spcPts val="5"/>
              </a:spcBef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 HELİMOĞLU</a:t>
            </a: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object 14">
            <a:extLst>
              <a:ext uri="{FF2B5EF4-FFF2-40B4-BE49-F238E27FC236}">
                <a16:creationId xmlns:a16="http://schemas.microsoft.com/office/drawing/2014/main" xmlns="" id="{151AF876-23B4-0233-E493-A593EE44EFC7}"/>
              </a:ext>
            </a:extLst>
          </p:cNvPr>
          <p:cNvSpPr/>
          <p:nvPr/>
        </p:nvSpPr>
        <p:spPr>
          <a:xfrm>
            <a:off x="7899603" y="4482302"/>
            <a:ext cx="2438400" cy="773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AKTS  KORDİNATÖRLÜĞÜ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BİL. İŞLT. ALPER METEHAN KANTEMİR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xmlns="" id="{9573A3A0-8364-0425-2304-9A3DEF218164}"/>
              </a:ext>
            </a:extLst>
          </p:cNvPr>
          <p:cNvSpPr/>
          <p:nvPr/>
        </p:nvSpPr>
        <p:spPr>
          <a:xfrm>
            <a:off x="7900540" y="1693200"/>
            <a:ext cx="2446577" cy="79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UZEM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E2C9CE9D-FEDE-7AED-5E81-72089FA67C1D}"/>
              </a:ext>
            </a:extLst>
          </p:cNvPr>
          <p:cNvSpPr/>
          <p:nvPr/>
        </p:nvSpPr>
        <p:spPr>
          <a:xfrm>
            <a:off x="7891426" y="1017246"/>
            <a:ext cx="2438400" cy="553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TEKNİK ALTYAPI VE BİLİŞİM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SALİH ERKUT BOZ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14">
            <a:extLst>
              <a:ext uri="{FF2B5EF4-FFF2-40B4-BE49-F238E27FC236}">
                <a16:creationId xmlns:a16="http://schemas.microsoft.com/office/drawing/2014/main" xmlns="" id="{FBD087A2-BBEE-B5A8-F867-41105A60A9D9}"/>
              </a:ext>
            </a:extLst>
          </p:cNvPr>
          <p:cNvSpPr/>
          <p:nvPr/>
        </p:nvSpPr>
        <p:spPr>
          <a:xfrm>
            <a:off x="2539860" y="2257678"/>
            <a:ext cx="2411845" cy="7237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YEMEKHANE DENETLEME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SİNAN KUZUCU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BİL. İŞLT. ALPER METEHAN KANTEMİR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YÜK. OKUL SEK. RECAİ ALACAHAN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bject 14">
            <a:extLst>
              <a:ext uri="{FF2B5EF4-FFF2-40B4-BE49-F238E27FC236}">
                <a16:creationId xmlns:a16="http://schemas.microsoft.com/office/drawing/2014/main" xmlns="" id="{13B596BB-72D7-C05B-38A3-F11545E54459}"/>
              </a:ext>
            </a:extLst>
          </p:cNvPr>
          <p:cNvSpPr/>
          <p:nvPr/>
        </p:nvSpPr>
        <p:spPr>
          <a:xfrm>
            <a:off x="5053149" y="1031882"/>
            <a:ext cx="268879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ADEK KURULU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bject 14">
            <a:extLst>
              <a:ext uri="{FF2B5EF4-FFF2-40B4-BE49-F238E27FC236}">
                <a16:creationId xmlns:a16="http://schemas.microsoft.com/office/drawing/2014/main" xmlns="" id="{1930A842-3EFF-F4CE-CEA8-77DE032C7D12}"/>
              </a:ext>
            </a:extLst>
          </p:cNvPr>
          <p:cNvSpPr/>
          <p:nvPr/>
        </p:nvSpPr>
        <p:spPr>
          <a:xfrm>
            <a:off x="5053149" y="1870921"/>
            <a:ext cx="2688794" cy="921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 KORDİNATÖRLÜĞÜ</a:t>
            </a:r>
          </a:p>
          <a:p>
            <a:pPr algn="ctr">
              <a:lnSpc>
                <a:spcPct val="100000"/>
              </a:lnSpc>
            </a:pP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OSMAN SERDAL KARAPINAR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bject 14">
            <a:extLst>
              <a:ext uri="{FF2B5EF4-FFF2-40B4-BE49-F238E27FC236}">
                <a16:creationId xmlns:a16="http://schemas.microsoft.com/office/drawing/2014/main" xmlns="" id="{90329A7F-D04F-7276-ED23-568A726122E3}"/>
              </a:ext>
            </a:extLst>
          </p:cNvPr>
          <p:cNvSpPr/>
          <p:nvPr/>
        </p:nvSpPr>
        <p:spPr>
          <a:xfrm>
            <a:off x="5053149" y="3010807"/>
            <a:ext cx="2688794" cy="1529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FARABİ- MEVLANA KOORDİNATÖRLÜĞÜ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DEMET AKKAYA BELLİKLİ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DENİZ KARAPINAR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YUNUS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OSMAN SERDAL KARAPINAR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14">
            <a:extLst>
              <a:ext uri="{FF2B5EF4-FFF2-40B4-BE49-F238E27FC236}">
                <a16:creationId xmlns:a16="http://schemas.microsoft.com/office/drawing/2014/main" xmlns="" id="{B3A11EF8-7802-0E00-513E-3288F6BA384C}"/>
              </a:ext>
            </a:extLst>
          </p:cNvPr>
          <p:cNvSpPr/>
          <p:nvPr/>
        </p:nvSpPr>
        <p:spPr>
          <a:xfrm>
            <a:off x="7916652" y="2640458"/>
            <a:ext cx="2438400" cy="79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1 HAZIRLAMA VE TAKİP </a:t>
            </a:r>
          </a:p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 UĞUR BELLİKLİ 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</p:txBody>
      </p:sp>
      <p:sp>
        <p:nvSpPr>
          <p:cNvPr id="36" name="object 14">
            <a:extLst>
              <a:ext uri="{FF2B5EF4-FFF2-40B4-BE49-F238E27FC236}">
                <a16:creationId xmlns:a16="http://schemas.microsoft.com/office/drawing/2014/main" xmlns="" id="{90B74C53-DD4B-8A75-81C8-ABB7E1386178}"/>
              </a:ext>
            </a:extLst>
          </p:cNvPr>
          <p:cNvSpPr/>
          <p:nvPr/>
        </p:nvSpPr>
        <p:spPr>
          <a:xfrm>
            <a:off x="74688" y="3514009"/>
            <a:ext cx="2310796" cy="6559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KÜTÜPHANE KURULU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AYKUT GÖKTEKİN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pPr algn="ctr">
              <a:lnSpc>
                <a:spcPct val="100000"/>
              </a:lnSpc>
            </a:pP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bject 14">
            <a:extLst>
              <a:ext uri="{FF2B5EF4-FFF2-40B4-BE49-F238E27FC236}">
                <a16:creationId xmlns:a16="http://schemas.microsoft.com/office/drawing/2014/main" xmlns="" id="{0033D2D6-5D29-44C5-A544-CA6463CDD59B}"/>
              </a:ext>
            </a:extLst>
          </p:cNvPr>
          <p:cNvSpPr/>
          <p:nvPr/>
        </p:nvSpPr>
        <p:spPr>
          <a:xfrm>
            <a:off x="2539860" y="3938000"/>
            <a:ext cx="2438400" cy="7572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BURS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MEHMET 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AKİF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SARI </a:t>
            </a:r>
          </a:p>
          <a:p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ÖĞR. GÖR. ŞENNUR ERKOCA ŞENTÜRK</a:t>
            </a:r>
          </a:p>
        </p:txBody>
      </p:sp>
      <p:sp>
        <p:nvSpPr>
          <p:cNvPr id="39" name="object 14">
            <a:extLst>
              <a:ext uri="{FF2B5EF4-FFF2-40B4-BE49-F238E27FC236}">
                <a16:creationId xmlns:a16="http://schemas.microsoft.com/office/drawing/2014/main" xmlns="" id="{645AB5E6-B861-57F9-F4CE-546B75B48029}"/>
              </a:ext>
            </a:extLst>
          </p:cNvPr>
          <p:cNvSpPr/>
          <p:nvPr/>
        </p:nvSpPr>
        <p:spPr>
          <a:xfrm>
            <a:off x="84134" y="4286223"/>
            <a:ext cx="2310796" cy="14351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EĞİTİM 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MEHMET AKİF SARI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</a:t>
            </a:r>
            <a:r>
              <a:rPr lang="tr-TR" sz="900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ÖZGÜR ÖMÜR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r>
              <a:rPr lang="tr-TR" sz="9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ŞENNUR ERKOCA ŞENTÜRK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ÇİÇEK</a:t>
            </a:r>
          </a:p>
        </p:txBody>
      </p:sp>
      <p:sp>
        <p:nvSpPr>
          <p:cNvPr id="40" name="object 14">
            <a:extLst>
              <a:ext uri="{FF2B5EF4-FFF2-40B4-BE49-F238E27FC236}">
                <a16:creationId xmlns:a16="http://schemas.microsoft.com/office/drawing/2014/main" xmlns="" id="{BA1E76D8-5694-3300-EC0A-6F1386A382A1}"/>
              </a:ext>
            </a:extLst>
          </p:cNvPr>
          <p:cNvSpPr/>
          <p:nvPr/>
        </p:nvSpPr>
        <p:spPr>
          <a:xfrm>
            <a:off x="2539860" y="4858140"/>
            <a:ext cx="2406557" cy="757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ENGELESİZ BİRİM DANIŞMANLIĞI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EMEL POLAT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bject 14">
            <a:extLst>
              <a:ext uri="{FF2B5EF4-FFF2-40B4-BE49-F238E27FC236}">
                <a16:creationId xmlns:a16="http://schemas.microsoft.com/office/drawing/2014/main" xmlns="" id="{CAA4FD70-3BC1-A071-22FA-1CF7A244B6B3}"/>
              </a:ext>
            </a:extLst>
          </p:cNvPr>
          <p:cNvSpPr/>
          <p:nvPr/>
        </p:nvSpPr>
        <p:spPr>
          <a:xfrm>
            <a:off x="7891426" y="5378512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GEÇİŞ VE UYUM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HASAN HELİMOĞLU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MUALLA ÖĞÜTVEREN</a:t>
            </a: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xmlns="" id="{6F34CF5A-30D7-D8E5-B7EF-1478DFBA4059}"/>
              </a:ext>
            </a:extLst>
          </p:cNvPr>
          <p:cNvSpPr/>
          <p:nvPr/>
        </p:nvSpPr>
        <p:spPr>
          <a:xfrm>
            <a:off x="84134" y="6374581"/>
            <a:ext cx="2261892" cy="8833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1000" b="1" dirty="0">
                <a:solidFill>
                  <a:schemeClr val="tx1"/>
                </a:solidFill>
              </a:rPr>
              <a:t>MEZUN ÖĞRENCİLERLE İLETİŞİM KOMİSYONU</a:t>
            </a:r>
          </a:p>
          <a:p>
            <a:r>
              <a:rPr lang="tr-TR" sz="1000" spc="-5" dirty="0">
                <a:solidFill>
                  <a:schemeClr val="tx1"/>
                </a:solidFill>
                <a:latin typeface="Times New Roman"/>
                <a:cs typeface="Times New Roman"/>
              </a:rPr>
              <a:t>ÖĞR. GÖR. DENİZ KARAPINAR</a:t>
            </a:r>
          </a:p>
          <a:p>
            <a:r>
              <a:rPr lang="tr-TR" sz="1000" spc="-5" dirty="0">
                <a:solidFill>
                  <a:schemeClr val="tx1"/>
                </a:solidFill>
                <a:latin typeface="Times New Roman"/>
                <a:cs typeface="Times New Roman"/>
              </a:rPr>
              <a:t>ÖĞR. GÖR. ÖZGE ÖMÜR</a:t>
            </a:r>
          </a:p>
          <a:p>
            <a:r>
              <a:rPr lang="tr-TR" sz="1000" spc="-5" dirty="0">
                <a:solidFill>
                  <a:schemeClr val="tx1"/>
                </a:solidFill>
                <a:latin typeface="Times New Roman"/>
                <a:cs typeface="Times New Roman"/>
              </a:rPr>
              <a:t>ÖĞR. GÖR. EMRE GÜNEŞ</a:t>
            </a:r>
          </a:p>
          <a:p>
            <a:pPr>
              <a:lnSpc>
                <a:spcPct val="100000"/>
              </a:lnSpc>
            </a:pPr>
            <a:endParaRPr lang="tr-TR" sz="1000" spc="-5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tr-TR" sz="1000" spc="-5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3" name="object 14">
            <a:extLst>
              <a:ext uri="{FF2B5EF4-FFF2-40B4-BE49-F238E27FC236}">
                <a16:creationId xmlns:a16="http://schemas.microsoft.com/office/drawing/2014/main" xmlns="" id="{A5DAED9A-BD1E-9DF8-5DB4-F2649F77029C}"/>
              </a:ext>
            </a:extLst>
          </p:cNvPr>
          <p:cNvSpPr/>
          <p:nvPr/>
        </p:nvSpPr>
        <p:spPr>
          <a:xfrm>
            <a:off x="7908717" y="6389129"/>
            <a:ext cx="2438400" cy="873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DİLEK VE ŞİKÂYETLERİ DEĞERLENDİRME KOMİSYONU 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 ÇİÇEK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SEVİLAY KILINÇARSLAN</a:t>
            </a:r>
          </a:p>
          <a:p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tr-TR" sz="9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bject 14">
            <a:extLst>
              <a:ext uri="{FF2B5EF4-FFF2-40B4-BE49-F238E27FC236}">
                <a16:creationId xmlns:a16="http://schemas.microsoft.com/office/drawing/2014/main" xmlns="" id="{C485A2D7-93E9-BA2A-6948-9BE53B11B0F0}"/>
              </a:ext>
            </a:extLst>
          </p:cNvPr>
          <p:cNvSpPr/>
          <p:nvPr/>
        </p:nvSpPr>
        <p:spPr>
          <a:xfrm>
            <a:off x="104832" y="5783302"/>
            <a:ext cx="2261892" cy="546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SEKTÖREL İŞBİRLİĞİ KOMİSYONU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SEVİLAY KILINÇARSLAN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EMRE GÜNEŞ</a:t>
            </a:r>
          </a:p>
        </p:txBody>
      </p:sp>
      <p:sp>
        <p:nvSpPr>
          <p:cNvPr id="46" name="object 14">
            <a:extLst>
              <a:ext uri="{FF2B5EF4-FFF2-40B4-BE49-F238E27FC236}">
                <a16:creationId xmlns:a16="http://schemas.microsoft.com/office/drawing/2014/main" xmlns="" id="{6CB881EB-4447-4575-B6F9-5559B9AE726A}"/>
              </a:ext>
            </a:extLst>
          </p:cNvPr>
          <p:cNvSpPr/>
          <p:nvPr/>
        </p:nvSpPr>
        <p:spPr>
          <a:xfrm>
            <a:off x="2533288" y="5783302"/>
            <a:ext cx="2397573" cy="1474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tr-TR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ÖĞRENCİ TEMSİLCİLİĞİ VE KONSEYİ SEÇİM KOMİSYONU </a:t>
            </a: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SİNAN KUZUCU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ÜYESİ UĞUR BELLİKLİ </a:t>
            </a:r>
            <a:endParaRPr lang="tr-TR" sz="9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İBRAHİM GÖKHAN GÜRSOY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AYDIN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</a:t>
            </a:r>
            <a:r>
              <a:rPr lang="tr-TR" sz="900" spc="-1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 HELİMOĞLU</a:t>
            </a:r>
            <a:endParaRPr lang="tr-TR" sz="900" spc="-1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SEFA EYYÜP</a:t>
            </a:r>
            <a:r>
              <a:rPr lang="tr-T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ÇİÇEK</a:t>
            </a:r>
          </a:p>
          <a:p>
            <a:r>
              <a:rPr lang="tr-TR" sz="9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MUSTAFA GÜLTEPE</a:t>
            </a:r>
          </a:p>
          <a:p>
            <a:endParaRPr lang="tr-TR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xmlns="" id="{104AD7B2-9FAA-9C9C-DF7D-C223D8295492}"/>
              </a:ext>
            </a:extLst>
          </p:cNvPr>
          <p:cNvSpPr txBox="1"/>
          <p:nvPr/>
        </p:nvSpPr>
        <p:spPr>
          <a:xfrm>
            <a:off x="0" y="70576"/>
            <a:ext cx="10693400" cy="65594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215"/>
              </a:spcBef>
            </a:pPr>
            <a:r>
              <a:rPr lang="tr-TR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T.C </a:t>
            </a:r>
            <a:r>
              <a:rPr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GİRESUN</a:t>
            </a:r>
            <a:r>
              <a:rPr sz="1100" b="1" spc="-2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ÜNİVERSİTESİ</a:t>
            </a:r>
            <a:endParaRPr sz="11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1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ALUCRA TURAN </a:t>
            </a:r>
            <a:r>
              <a:rPr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BULUTCU MESLEK</a:t>
            </a:r>
            <a:r>
              <a:rPr sz="1100" b="1" spc="-1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YÜKSEKOKULU</a:t>
            </a:r>
            <a:endParaRPr lang="tr-TR" sz="1100" spc="-5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algn="ctr">
              <a:lnSpc>
                <a:spcPts val="1595"/>
              </a:lnSpc>
            </a:pPr>
            <a:r>
              <a:rPr sz="1100" b="1" dirty="0">
                <a:solidFill>
                  <a:schemeClr val="tx1"/>
                </a:solidFill>
                <a:latin typeface="Times New Roman"/>
                <a:cs typeface="Times New Roman"/>
              </a:rPr>
              <a:t>ORGANİZASYON</a:t>
            </a:r>
            <a:r>
              <a:rPr sz="1100" b="1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1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ŞEMAS</a:t>
            </a:r>
            <a:r>
              <a:rPr lang="tr-TR" sz="11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I </a:t>
            </a:r>
            <a:r>
              <a:rPr sz="11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(AKADEMİK</a:t>
            </a:r>
            <a:r>
              <a:rPr lang="tr-TR" sz="11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 KURULLAR VE KOMİSYONLAR </a:t>
            </a:r>
            <a:r>
              <a:rPr sz="1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lang="tr-TR" sz="1200" b="1" spc="-5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340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9403</TotalTime>
  <Words>787</Words>
  <Application>Microsoft Office PowerPoint</Application>
  <PresentationFormat>Özel</PresentationFormat>
  <Paragraphs>142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Theme</vt:lpstr>
      <vt:lpstr>Slayt 1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organizasyon Å�emasÄ± (1)</dc:title>
  <dc:creator>RÃ¼zgar</dc:creator>
  <cp:lastModifiedBy>victusaz</cp:lastModifiedBy>
  <cp:revision>69</cp:revision>
  <dcterms:created xsi:type="dcterms:W3CDTF">2020-09-24T10:32:56Z</dcterms:created>
  <dcterms:modified xsi:type="dcterms:W3CDTF">2023-11-12T23:27:12Z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2018-12-06T00:00:00Z</vt:filetime>
  </property>
  <property fmtid="{D5CDD505-2E9C-101B-9397-08002B2CF9AE}" pid="3" name="LastSaved">
    <vt:filetime>2020-09-24T00:00:00Z</vt:filetime>
  </property>
</Properties>
</file>