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002" y="-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16DEBC82-FE65-4F69-914E-C07B569D3F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732B9DEA-9522-4708-8B6F-5065233A22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354CDA78-041E-420C-8889-C5C89C989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0BFF-4ED8-4AAA-8DAC-52BB647E549F}" type="datetimeFigureOut">
              <a:rPr lang="tr-TR" smtClean="0"/>
              <a:pPr/>
              <a:t>18.09.2025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7F0E3D73-F493-4A0B-B91C-FE5C95D5A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E865031C-5E8C-4AAF-A934-6283D1373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338C-68F2-48BE-AAFB-158EE3AE8E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80716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7AE4E193-ACBE-45A5-899C-3D8535D81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DAA91A96-00E7-4B03-9225-8D5E023730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03ED9E5A-4F45-42D5-9989-31D7559CA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0BFF-4ED8-4AAA-8DAC-52BB647E549F}" type="datetimeFigureOut">
              <a:rPr lang="tr-TR" smtClean="0"/>
              <a:pPr/>
              <a:t>18.09.2025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14ACA542-32EB-45B8-9B97-21ED26127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2BEA29D1-F59B-49EB-960D-2B9786CFF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338C-68F2-48BE-AAFB-158EE3AE8E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09884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4A2ED160-9EC8-45F2-A038-63245E0B13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7D3BB2E2-4CEB-4012-AECF-E67038D3A2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F82AFA42-B1EF-4018-896C-C09389B1C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0BFF-4ED8-4AAA-8DAC-52BB647E549F}" type="datetimeFigureOut">
              <a:rPr lang="tr-TR" smtClean="0"/>
              <a:pPr/>
              <a:t>18.09.2025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CE47CCCB-C9F1-4DC8-A6D1-47C2715B1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AD53586E-2F1E-4924-A00A-4E6F5BB26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338C-68F2-48BE-AAFB-158EE3AE8E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75375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95B3BF62-966E-4888-9992-604F81EFE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61186440-01F0-4376-9F0C-359740DC9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2C69F822-825F-4854-A2E3-7D5A6AC77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0BFF-4ED8-4AAA-8DAC-52BB647E549F}" type="datetimeFigureOut">
              <a:rPr lang="tr-TR" smtClean="0"/>
              <a:pPr/>
              <a:t>18.09.2025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2CB09C45-6917-42F1-AA8D-69522F06E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29FC8058-89F1-4E4C-9094-BB7679472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338C-68F2-48BE-AAFB-158EE3AE8E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36745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8957E130-0DD0-46A3-B27E-2B631367F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4E6A10F6-D1F2-43B0-9C90-3AAF4BA26C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308D3DF6-C841-4721-BBED-DD01AF2C1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0BFF-4ED8-4AAA-8DAC-52BB647E549F}" type="datetimeFigureOut">
              <a:rPr lang="tr-TR" smtClean="0"/>
              <a:pPr/>
              <a:t>18.09.2025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6B07B4A8-48E7-42AC-8CD1-5E916678B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8EE55D05-2A6E-4930-8B58-EACFE6CA4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338C-68F2-48BE-AAFB-158EE3AE8E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11602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A22DF20B-2D2B-40F6-8760-4C8E0BFA7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D2ED1B17-E454-4E65-ACDB-1E4C18278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780DB95E-0700-49F8-A76E-054B87C161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8EABAFAA-91D0-4654-BB7E-E3F480F5C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0BFF-4ED8-4AAA-8DAC-52BB647E549F}" type="datetimeFigureOut">
              <a:rPr lang="tr-TR" smtClean="0"/>
              <a:pPr/>
              <a:t>18.09.2025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56F59D71-678E-4831-B321-BD379977C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158C913B-D344-4FDE-88A7-B448CCA79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338C-68F2-48BE-AAFB-158EE3AE8E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80913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5D0C5B4C-5316-4295-B1BE-6899DFD8B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EA47F0E7-24CF-4AAE-8243-B8AEDD52A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37DFC29C-CCA2-415F-8DDC-3ACF5AA69A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3C8268A5-BFBC-4AA1-A50E-553E72703C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152C6DC9-0447-4EE9-A225-88B2050B83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EB82982C-1391-480A-8AA3-64E0C6567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0BFF-4ED8-4AAA-8DAC-52BB647E549F}" type="datetimeFigureOut">
              <a:rPr lang="tr-TR" smtClean="0"/>
              <a:pPr/>
              <a:t>18.09.2025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77BB7C92-D150-445F-9237-7AD48C879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82E59E89-D590-4B7A-BDD8-0145B4CD3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338C-68F2-48BE-AAFB-158EE3AE8E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6677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0B550971-A2A2-4680-A431-039618811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151E448E-E592-4131-8D46-28C0B060D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0BFF-4ED8-4AAA-8DAC-52BB647E549F}" type="datetimeFigureOut">
              <a:rPr lang="tr-TR" smtClean="0"/>
              <a:pPr/>
              <a:t>18.09.2025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BC8D0452-7DD0-4911-8D49-5CF133647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C25C9BBA-3DA9-41D4-92C3-F57183D04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338C-68F2-48BE-AAFB-158EE3AE8E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82976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9361F565-0BA2-4B7E-B23B-F961B0C67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0BFF-4ED8-4AAA-8DAC-52BB647E549F}" type="datetimeFigureOut">
              <a:rPr lang="tr-TR" smtClean="0"/>
              <a:pPr/>
              <a:t>18.09.2025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C7B1CB55-08A5-422B-B82A-BA1D9115A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0607E356-E4E8-4442-989B-9F5F68266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338C-68F2-48BE-AAFB-158EE3AE8E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71333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3F9A23A2-A6E3-487A-A4E8-FD1D47D1B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B145B6F0-3ECC-4583-BA07-18CEA0AEB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9C272EA5-7C18-4DCA-AF46-B8A07D7937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E633625E-79A6-42E5-8539-E9B1B29B4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0BFF-4ED8-4AAA-8DAC-52BB647E549F}" type="datetimeFigureOut">
              <a:rPr lang="tr-TR" smtClean="0"/>
              <a:pPr/>
              <a:t>18.09.2025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A17ACD33-062A-45E5-9B10-720DD06B8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F7B132FC-C9C1-4A70-846C-2CB2B6669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338C-68F2-48BE-AAFB-158EE3AE8E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7463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523D526A-6389-4525-8C87-2CC306A8E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E0155A1E-4849-43E3-9D8C-4E93FC65F2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ED09FDB-21A2-44A6-AD19-2DF4A5E913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2B6A1A5B-B85C-4015-89E6-2437BC0E8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0BFF-4ED8-4AAA-8DAC-52BB647E549F}" type="datetimeFigureOut">
              <a:rPr lang="tr-TR" smtClean="0"/>
              <a:pPr/>
              <a:t>18.09.2025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A9239FB2-F992-4C0D-A938-75485D27F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79A2B975-1117-430C-9693-C31A5E138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9338C-68F2-48BE-AAFB-158EE3AE8E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33581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D32DEF5E-074B-424F-AF29-DA2EC4335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AC50F39A-B77E-4333-BB33-63910496C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27597A32-7E5F-4BB0-A13E-9CF5468114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C0BFF-4ED8-4AAA-8DAC-52BB647E549F}" type="datetimeFigureOut">
              <a:rPr lang="tr-TR" smtClean="0"/>
              <a:pPr/>
              <a:t>18.09.2025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38C8D671-B879-4201-987D-77F1EC94D6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4600E05-F7A7-4599-BDAA-A17754EFD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9338C-68F2-48BE-AAFB-158EE3AE8E0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65321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94492" y="725077"/>
            <a:ext cx="4196566" cy="396349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algn="ctr">
              <a:lnSpc>
                <a:spcPts val="1496"/>
              </a:lnSpc>
              <a:spcBef>
                <a:spcPts val="91"/>
              </a:spcBef>
            </a:pPr>
            <a:r>
              <a:rPr sz="1270" b="1" dirty="0">
                <a:solidFill>
                  <a:srgbClr val="800000"/>
                </a:solidFill>
                <a:latin typeface="Times New Roman"/>
                <a:cs typeface="Times New Roman"/>
              </a:rPr>
              <a:t>GİRESUN</a:t>
            </a:r>
            <a:r>
              <a:rPr sz="1270" b="1" spc="-18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sz="1270" b="1" dirty="0">
                <a:solidFill>
                  <a:srgbClr val="800000"/>
                </a:solidFill>
                <a:latin typeface="Times New Roman"/>
                <a:cs typeface="Times New Roman"/>
              </a:rPr>
              <a:t>ÜNİVERSİTESİ</a:t>
            </a:r>
            <a:endParaRPr sz="1270" dirty="0">
              <a:latin typeface="Times New Roman"/>
              <a:cs typeface="Times New Roman"/>
            </a:endParaRPr>
          </a:p>
          <a:p>
            <a:pPr algn="ctr">
              <a:lnSpc>
                <a:spcPts val="1496"/>
              </a:lnSpc>
            </a:pPr>
            <a:r>
              <a:rPr sz="1270" b="1" spc="-5" dirty="0">
                <a:solidFill>
                  <a:srgbClr val="800000"/>
                </a:solidFill>
                <a:latin typeface="Times New Roman"/>
                <a:cs typeface="Times New Roman"/>
              </a:rPr>
              <a:t>ALUCRA TURAN </a:t>
            </a:r>
            <a:r>
              <a:rPr sz="1270" b="1" dirty="0">
                <a:solidFill>
                  <a:srgbClr val="800000"/>
                </a:solidFill>
                <a:latin typeface="Times New Roman"/>
                <a:cs typeface="Times New Roman"/>
              </a:rPr>
              <a:t>BULUTCU MESLEK</a:t>
            </a:r>
            <a:r>
              <a:rPr sz="1270" b="1" spc="-9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sz="1270" b="1" spc="-5" dirty="0">
                <a:solidFill>
                  <a:srgbClr val="800000"/>
                </a:solidFill>
                <a:latin typeface="Times New Roman"/>
                <a:cs typeface="Times New Roman"/>
              </a:rPr>
              <a:t>YÜKSEKOKULU</a:t>
            </a:r>
            <a:endParaRPr sz="1270" dirty="0">
              <a:latin typeface="Times New Roman"/>
              <a:cs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247607" y="930237"/>
            <a:ext cx="9706532" cy="739638"/>
            <a:chOff x="0" y="1031748"/>
            <a:chExt cx="10610215" cy="803275"/>
          </a:xfrm>
        </p:grpSpPr>
        <p:sp>
          <p:nvSpPr>
            <p:cNvPr id="4" name="object 4"/>
            <p:cNvSpPr/>
            <p:nvPr/>
          </p:nvSpPr>
          <p:spPr>
            <a:xfrm>
              <a:off x="0" y="1031760"/>
              <a:ext cx="76200" cy="204470"/>
            </a:xfrm>
            <a:custGeom>
              <a:avLst/>
              <a:gdLst/>
              <a:ahLst/>
              <a:cxnLst/>
              <a:rect l="l" t="t" r="r" b="b"/>
              <a:pathLst>
                <a:path w="76200" h="204469">
                  <a:moveTo>
                    <a:pt x="10668" y="0"/>
                  </a:moveTo>
                  <a:lnTo>
                    <a:pt x="0" y="0"/>
                  </a:lnTo>
                  <a:lnTo>
                    <a:pt x="0" y="204216"/>
                  </a:lnTo>
                  <a:lnTo>
                    <a:pt x="10668" y="204216"/>
                  </a:lnTo>
                  <a:lnTo>
                    <a:pt x="10668" y="0"/>
                  </a:lnTo>
                  <a:close/>
                </a:path>
                <a:path w="76200" h="204469">
                  <a:moveTo>
                    <a:pt x="76200" y="0"/>
                  </a:moveTo>
                  <a:lnTo>
                    <a:pt x="67056" y="0"/>
                  </a:lnTo>
                  <a:lnTo>
                    <a:pt x="67056" y="204216"/>
                  </a:lnTo>
                  <a:lnTo>
                    <a:pt x="76200" y="204216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333399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5" name="object 5"/>
            <p:cNvSpPr/>
            <p:nvPr/>
          </p:nvSpPr>
          <p:spPr>
            <a:xfrm>
              <a:off x="76200" y="1235964"/>
              <a:ext cx="10534015" cy="291465"/>
            </a:xfrm>
            <a:custGeom>
              <a:avLst/>
              <a:gdLst/>
              <a:ahLst/>
              <a:cxnLst/>
              <a:rect l="l" t="t" r="r" b="b"/>
              <a:pathLst>
                <a:path w="10534015" h="291465">
                  <a:moveTo>
                    <a:pt x="10533888" y="291084"/>
                  </a:moveTo>
                  <a:lnTo>
                    <a:pt x="0" y="291084"/>
                  </a:lnTo>
                  <a:lnTo>
                    <a:pt x="0" y="0"/>
                  </a:lnTo>
                  <a:lnTo>
                    <a:pt x="10533888" y="0"/>
                  </a:lnTo>
                  <a:lnTo>
                    <a:pt x="10533888" y="291084"/>
                  </a:lnTo>
                  <a:close/>
                </a:path>
              </a:pathLst>
            </a:custGeom>
            <a:solidFill>
              <a:srgbClr val="FBD4B3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1235976"/>
              <a:ext cx="76200" cy="291465"/>
            </a:xfrm>
            <a:custGeom>
              <a:avLst/>
              <a:gdLst/>
              <a:ahLst/>
              <a:cxnLst/>
              <a:rect l="l" t="t" r="r" b="b"/>
              <a:pathLst>
                <a:path w="76200" h="291465">
                  <a:moveTo>
                    <a:pt x="10668" y="0"/>
                  </a:moveTo>
                  <a:lnTo>
                    <a:pt x="0" y="0"/>
                  </a:lnTo>
                  <a:lnTo>
                    <a:pt x="0" y="291084"/>
                  </a:lnTo>
                  <a:lnTo>
                    <a:pt x="10668" y="291084"/>
                  </a:lnTo>
                  <a:lnTo>
                    <a:pt x="10668" y="0"/>
                  </a:lnTo>
                  <a:close/>
                </a:path>
                <a:path w="76200" h="291465">
                  <a:moveTo>
                    <a:pt x="76200" y="0"/>
                  </a:moveTo>
                  <a:lnTo>
                    <a:pt x="67056" y="0"/>
                  </a:lnTo>
                  <a:lnTo>
                    <a:pt x="67056" y="291084"/>
                  </a:lnTo>
                  <a:lnTo>
                    <a:pt x="76200" y="291084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333399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7" name="object 7"/>
            <p:cNvSpPr/>
            <p:nvPr/>
          </p:nvSpPr>
          <p:spPr>
            <a:xfrm>
              <a:off x="76200" y="1527048"/>
              <a:ext cx="10534015" cy="307975"/>
            </a:xfrm>
            <a:custGeom>
              <a:avLst/>
              <a:gdLst/>
              <a:ahLst/>
              <a:cxnLst/>
              <a:rect l="l" t="t" r="r" b="b"/>
              <a:pathLst>
                <a:path w="10534015" h="307975">
                  <a:moveTo>
                    <a:pt x="10533888" y="307847"/>
                  </a:moveTo>
                  <a:lnTo>
                    <a:pt x="0" y="307847"/>
                  </a:lnTo>
                  <a:lnTo>
                    <a:pt x="0" y="0"/>
                  </a:lnTo>
                  <a:lnTo>
                    <a:pt x="10533888" y="0"/>
                  </a:lnTo>
                  <a:lnTo>
                    <a:pt x="10533888" y="307847"/>
                  </a:lnTo>
                  <a:close/>
                </a:path>
              </a:pathLst>
            </a:custGeom>
            <a:solidFill>
              <a:srgbClr val="FBD4B3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019204" y="1291251"/>
            <a:ext cx="9535557" cy="379420"/>
          </a:xfrm>
          <a:prstGeom prst="rect">
            <a:avLst/>
          </a:prstGeom>
        </p:spPr>
        <p:txBody>
          <a:bodyPr vert="horz" wrap="square" lIns="0" tIns="28215" rIns="0" bIns="0" rtlCol="0" anchor="ctr">
            <a:spAutoFit/>
          </a:bodyPr>
          <a:lstStyle/>
          <a:p>
            <a:pPr marL="1019774" marR="4607" indent="-1008833">
              <a:lnSpc>
                <a:spcPts val="2104"/>
              </a:lnSpc>
              <a:spcBef>
                <a:spcPts val="222"/>
              </a:spcBef>
            </a:pPr>
            <a:r>
              <a:rPr spc="-5" dirty="0"/>
              <a:t>ORGANİZASYON ŞEMASI  </a:t>
            </a:r>
            <a:r>
              <a:rPr dirty="0"/>
              <a:t>(İDARİ)</a:t>
            </a:r>
          </a:p>
        </p:txBody>
      </p:sp>
      <p:sp>
        <p:nvSpPr>
          <p:cNvPr id="9" name="object 9"/>
          <p:cNvSpPr/>
          <p:nvPr/>
        </p:nvSpPr>
        <p:spPr>
          <a:xfrm>
            <a:off x="1247608" y="660579"/>
            <a:ext cx="9696210" cy="1079660"/>
          </a:xfrm>
          <a:custGeom>
            <a:avLst/>
            <a:gdLst/>
            <a:ahLst/>
            <a:cxnLst/>
            <a:rect l="l" t="t" r="r" b="b"/>
            <a:pathLst>
              <a:path w="10692765" h="1190625">
                <a:moveTo>
                  <a:pt x="10628376" y="74676"/>
                </a:moveTo>
                <a:lnTo>
                  <a:pt x="10610088" y="74676"/>
                </a:lnTo>
                <a:lnTo>
                  <a:pt x="10610088" y="1106436"/>
                </a:lnTo>
                <a:lnTo>
                  <a:pt x="76200" y="1106436"/>
                </a:lnTo>
                <a:lnTo>
                  <a:pt x="76200" y="798588"/>
                </a:lnTo>
                <a:lnTo>
                  <a:pt x="67056" y="798588"/>
                </a:lnTo>
                <a:lnTo>
                  <a:pt x="67056" y="1106436"/>
                </a:lnTo>
                <a:lnTo>
                  <a:pt x="67056" y="1124724"/>
                </a:lnTo>
                <a:lnTo>
                  <a:pt x="76200" y="1124724"/>
                </a:lnTo>
                <a:lnTo>
                  <a:pt x="10610088" y="1124724"/>
                </a:lnTo>
                <a:lnTo>
                  <a:pt x="10628376" y="1124712"/>
                </a:lnTo>
                <a:lnTo>
                  <a:pt x="10628376" y="74676"/>
                </a:lnTo>
                <a:close/>
              </a:path>
              <a:path w="10692765" h="1190625">
                <a:moveTo>
                  <a:pt x="10692384" y="0"/>
                </a:moveTo>
                <a:lnTo>
                  <a:pt x="10684764" y="0"/>
                </a:lnTo>
                <a:lnTo>
                  <a:pt x="10684764" y="1181112"/>
                </a:lnTo>
                <a:lnTo>
                  <a:pt x="10610088" y="1181112"/>
                </a:lnTo>
                <a:lnTo>
                  <a:pt x="76200" y="1181112"/>
                </a:lnTo>
                <a:lnTo>
                  <a:pt x="10668" y="1181112"/>
                </a:lnTo>
                <a:lnTo>
                  <a:pt x="10668" y="798576"/>
                </a:lnTo>
                <a:lnTo>
                  <a:pt x="0" y="798576"/>
                </a:lnTo>
                <a:lnTo>
                  <a:pt x="0" y="1181112"/>
                </a:lnTo>
                <a:lnTo>
                  <a:pt x="0" y="1190244"/>
                </a:lnTo>
                <a:lnTo>
                  <a:pt x="76200" y="1190256"/>
                </a:lnTo>
                <a:lnTo>
                  <a:pt x="10610088" y="1190256"/>
                </a:lnTo>
                <a:lnTo>
                  <a:pt x="10692384" y="1190256"/>
                </a:lnTo>
                <a:lnTo>
                  <a:pt x="10692384" y="1181112"/>
                </a:lnTo>
                <a:lnTo>
                  <a:pt x="10692384" y="0"/>
                </a:lnTo>
                <a:close/>
              </a:path>
            </a:pathLst>
          </a:custGeom>
          <a:solidFill>
            <a:srgbClr val="333399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grpSp>
        <p:nvGrpSpPr>
          <p:cNvPr id="10" name="object 10"/>
          <p:cNvGrpSpPr/>
          <p:nvPr/>
        </p:nvGrpSpPr>
        <p:grpSpPr>
          <a:xfrm>
            <a:off x="3319000" y="1937515"/>
            <a:ext cx="5056263" cy="3027079"/>
            <a:chOff x="2284285" y="2136648"/>
            <a:chExt cx="5575935" cy="3338195"/>
          </a:xfrm>
        </p:grpSpPr>
        <p:sp>
          <p:nvSpPr>
            <p:cNvPr id="11" name="object 11"/>
            <p:cNvSpPr/>
            <p:nvPr/>
          </p:nvSpPr>
          <p:spPr>
            <a:xfrm>
              <a:off x="5180838" y="4209288"/>
              <a:ext cx="38100" cy="967740"/>
            </a:xfrm>
            <a:custGeom>
              <a:avLst/>
              <a:gdLst/>
              <a:ahLst/>
              <a:cxnLst/>
              <a:rect l="l" t="t" r="r" b="b"/>
              <a:pathLst>
                <a:path w="38100" h="967739">
                  <a:moveTo>
                    <a:pt x="19050" y="664463"/>
                  </a:moveTo>
                  <a:lnTo>
                    <a:pt x="19050" y="967739"/>
                  </a:lnTo>
                </a:path>
                <a:path w="38100" h="967739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38100">
              <a:solidFill>
                <a:srgbClr val="31839A"/>
              </a:solidFill>
            </a:ln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12" name="object 12"/>
            <p:cNvSpPr/>
            <p:nvPr/>
          </p:nvSpPr>
          <p:spPr>
            <a:xfrm>
              <a:off x="2304288" y="5135879"/>
              <a:ext cx="1905" cy="318770"/>
            </a:xfrm>
            <a:custGeom>
              <a:avLst/>
              <a:gdLst/>
              <a:ahLst/>
              <a:cxnLst/>
              <a:rect l="l" t="t" r="r" b="b"/>
              <a:pathLst>
                <a:path w="1905" h="318770">
                  <a:moveTo>
                    <a:pt x="762" y="-19050"/>
                  </a:moveTo>
                  <a:lnTo>
                    <a:pt x="762" y="337565"/>
                  </a:lnTo>
                </a:path>
              </a:pathLst>
            </a:custGeom>
            <a:ln w="39624">
              <a:solidFill>
                <a:srgbClr val="00AFEF"/>
              </a:solidFill>
            </a:ln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13" name="object 13"/>
            <p:cNvSpPr/>
            <p:nvPr/>
          </p:nvSpPr>
          <p:spPr>
            <a:xfrm>
              <a:off x="2667000" y="3285744"/>
              <a:ext cx="5173980" cy="0"/>
            </a:xfrm>
            <a:custGeom>
              <a:avLst/>
              <a:gdLst/>
              <a:ahLst/>
              <a:cxnLst/>
              <a:rect l="l" t="t" r="r" b="b"/>
              <a:pathLst>
                <a:path w="5173980">
                  <a:moveTo>
                    <a:pt x="0" y="0"/>
                  </a:moveTo>
                  <a:lnTo>
                    <a:pt x="5173980" y="0"/>
                  </a:lnTo>
                </a:path>
              </a:pathLst>
            </a:custGeom>
            <a:ln w="38100">
              <a:solidFill>
                <a:srgbClr val="00AFEF"/>
              </a:solidFill>
            </a:ln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14" name="object 14"/>
            <p:cNvSpPr/>
            <p:nvPr/>
          </p:nvSpPr>
          <p:spPr>
            <a:xfrm>
              <a:off x="3422904" y="2200656"/>
              <a:ext cx="3651885" cy="891540"/>
            </a:xfrm>
            <a:custGeom>
              <a:avLst/>
              <a:gdLst/>
              <a:ahLst/>
              <a:cxnLst/>
              <a:rect l="l" t="t" r="r" b="b"/>
              <a:pathLst>
                <a:path w="3651884" h="891539">
                  <a:moveTo>
                    <a:pt x="3503676" y="891539"/>
                  </a:moveTo>
                  <a:lnTo>
                    <a:pt x="147827" y="891539"/>
                  </a:lnTo>
                  <a:lnTo>
                    <a:pt x="100852" y="883919"/>
                  </a:lnTo>
                  <a:lnTo>
                    <a:pt x="60240" y="862766"/>
                  </a:lnTo>
                  <a:lnTo>
                    <a:pt x="28334" y="830640"/>
                  </a:lnTo>
                  <a:lnTo>
                    <a:pt x="7473" y="790102"/>
                  </a:lnTo>
                  <a:lnTo>
                    <a:pt x="0" y="743712"/>
                  </a:lnTo>
                  <a:lnTo>
                    <a:pt x="0" y="147828"/>
                  </a:lnTo>
                  <a:lnTo>
                    <a:pt x="7473" y="100852"/>
                  </a:lnTo>
                  <a:lnTo>
                    <a:pt x="28334" y="60240"/>
                  </a:lnTo>
                  <a:lnTo>
                    <a:pt x="60240" y="28334"/>
                  </a:lnTo>
                  <a:lnTo>
                    <a:pt x="100852" y="7473"/>
                  </a:lnTo>
                  <a:lnTo>
                    <a:pt x="147827" y="0"/>
                  </a:lnTo>
                  <a:lnTo>
                    <a:pt x="3503676" y="0"/>
                  </a:lnTo>
                  <a:lnTo>
                    <a:pt x="3550651" y="7473"/>
                  </a:lnTo>
                  <a:lnTo>
                    <a:pt x="3591263" y="28334"/>
                  </a:lnTo>
                  <a:lnTo>
                    <a:pt x="3623169" y="60240"/>
                  </a:lnTo>
                  <a:lnTo>
                    <a:pt x="3644030" y="100852"/>
                  </a:lnTo>
                  <a:lnTo>
                    <a:pt x="3651504" y="147828"/>
                  </a:lnTo>
                  <a:lnTo>
                    <a:pt x="3651504" y="743712"/>
                  </a:lnTo>
                  <a:lnTo>
                    <a:pt x="3644030" y="790102"/>
                  </a:lnTo>
                  <a:lnTo>
                    <a:pt x="3623169" y="830640"/>
                  </a:lnTo>
                  <a:lnTo>
                    <a:pt x="3591263" y="862766"/>
                  </a:lnTo>
                  <a:lnTo>
                    <a:pt x="3550651" y="883919"/>
                  </a:lnTo>
                  <a:lnTo>
                    <a:pt x="3503676" y="891539"/>
                  </a:lnTo>
                  <a:close/>
                </a:path>
              </a:pathLst>
            </a:custGeom>
            <a:solidFill>
              <a:srgbClr val="FBD4B3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15" name="object 15"/>
            <p:cNvSpPr/>
            <p:nvPr/>
          </p:nvSpPr>
          <p:spPr>
            <a:xfrm>
              <a:off x="3358985" y="2136648"/>
              <a:ext cx="3779520" cy="1018540"/>
            </a:xfrm>
            <a:custGeom>
              <a:avLst/>
              <a:gdLst/>
              <a:ahLst/>
              <a:cxnLst/>
              <a:rect l="l" t="t" r="r" b="b"/>
              <a:pathLst>
                <a:path w="3779520" h="1018539">
                  <a:moveTo>
                    <a:pt x="3567594" y="1018540"/>
                  </a:moveTo>
                  <a:lnTo>
                    <a:pt x="208698" y="1018540"/>
                  </a:lnTo>
                  <a:lnTo>
                    <a:pt x="187362" y="1017270"/>
                  </a:lnTo>
                  <a:lnTo>
                    <a:pt x="146214" y="1008380"/>
                  </a:lnTo>
                  <a:lnTo>
                    <a:pt x="108114" y="991870"/>
                  </a:lnTo>
                  <a:lnTo>
                    <a:pt x="74586" y="969010"/>
                  </a:lnTo>
                  <a:lnTo>
                    <a:pt x="47154" y="938530"/>
                  </a:lnTo>
                  <a:lnTo>
                    <a:pt x="24294" y="904240"/>
                  </a:lnTo>
                  <a:lnTo>
                    <a:pt x="9054" y="866140"/>
                  </a:lnTo>
                  <a:lnTo>
                    <a:pt x="1434" y="825500"/>
                  </a:lnTo>
                  <a:lnTo>
                    <a:pt x="0" y="207010"/>
                  </a:lnTo>
                  <a:lnTo>
                    <a:pt x="1434" y="186690"/>
                  </a:lnTo>
                  <a:lnTo>
                    <a:pt x="10578" y="146050"/>
                  </a:lnTo>
                  <a:lnTo>
                    <a:pt x="27342" y="107950"/>
                  </a:lnTo>
                  <a:lnTo>
                    <a:pt x="50202" y="73660"/>
                  </a:lnTo>
                  <a:lnTo>
                    <a:pt x="79158" y="46990"/>
                  </a:lnTo>
                  <a:lnTo>
                    <a:pt x="132498" y="13970"/>
                  </a:lnTo>
                  <a:lnTo>
                    <a:pt x="172122" y="3810"/>
                  </a:lnTo>
                  <a:lnTo>
                    <a:pt x="211746" y="0"/>
                  </a:lnTo>
                  <a:lnTo>
                    <a:pt x="3570642" y="0"/>
                  </a:lnTo>
                  <a:lnTo>
                    <a:pt x="3613314" y="3810"/>
                  </a:lnTo>
                  <a:lnTo>
                    <a:pt x="3652938" y="17780"/>
                  </a:lnTo>
                  <a:lnTo>
                    <a:pt x="3658163" y="20320"/>
                  </a:lnTo>
                  <a:lnTo>
                    <a:pt x="194982" y="20320"/>
                  </a:lnTo>
                  <a:lnTo>
                    <a:pt x="175170" y="24130"/>
                  </a:lnTo>
                  <a:lnTo>
                    <a:pt x="106590" y="52070"/>
                  </a:lnTo>
                  <a:lnTo>
                    <a:pt x="54774" y="102870"/>
                  </a:lnTo>
                  <a:lnTo>
                    <a:pt x="30390" y="153670"/>
                  </a:lnTo>
                  <a:lnTo>
                    <a:pt x="21347" y="208280"/>
                  </a:lnTo>
                  <a:lnTo>
                    <a:pt x="21363" y="808990"/>
                  </a:lnTo>
                  <a:lnTo>
                    <a:pt x="22770" y="824230"/>
                  </a:lnTo>
                  <a:lnTo>
                    <a:pt x="24294" y="843280"/>
                  </a:lnTo>
                  <a:lnTo>
                    <a:pt x="53250" y="911860"/>
                  </a:lnTo>
                  <a:lnTo>
                    <a:pt x="103542" y="963930"/>
                  </a:lnTo>
                  <a:lnTo>
                    <a:pt x="153834" y="988060"/>
                  </a:lnTo>
                  <a:lnTo>
                    <a:pt x="210222" y="998220"/>
                  </a:lnTo>
                  <a:lnTo>
                    <a:pt x="3657292" y="998220"/>
                  </a:lnTo>
                  <a:lnTo>
                    <a:pt x="3646842" y="1003300"/>
                  </a:lnTo>
                  <a:lnTo>
                    <a:pt x="3627030" y="1009650"/>
                  </a:lnTo>
                  <a:lnTo>
                    <a:pt x="3607218" y="1014730"/>
                  </a:lnTo>
                  <a:lnTo>
                    <a:pt x="3585882" y="1017270"/>
                  </a:lnTo>
                  <a:lnTo>
                    <a:pt x="3567594" y="1018540"/>
                  </a:lnTo>
                  <a:close/>
                </a:path>
                <a:path w="3779520" h="1018539">
                  <a:moveTo>
                    <a:pt x="3657292" y="998220"/>
                  </a:moveTo>
                  <a:lnTo>
                    <a:pt x="3567594" y="998220"/>
                  </a:lnTo>
                  <a:lnTo>
                    <a:pt x="3584358" y="995680"/>
                  </a:lnTo>
                  <a:lnTo>
                    <a:pt x="3604170" y="994410"/>
                  </a:lnTo>
                  <a:lnTo>
                    <a:pt x="3622458" y="990600"/>
                  </a:lnTo>
                  <a:lnTo>
                    <a:pt x="3672750" y="965200"/>
                  </a:lnTo>
                  <a:lnTo>
                    <a:pt x="3713898" y="928370"/>
                  </a:lnTo>
                  <a:lnTo>
                    <a:pt x="3742854" y="883920"/>
                  </a:lnTo>
                  <a:lnTo>
                    <a:pt x="3753522" y="847090"/>
                  </a:lnTo>
                  <a:lnTo>
                    <a:pt x="3758094" y="194310"/>
                  </a:lnTo>
                  <a:lnTo>
                    <a:pt x="3755046" y="173990"/>
                  </a:lnTo>
                  <a:lnTo>
                    <a:pt x="3736758" y="123190"/>
                  </a:lnTo>
                  <a:lnTo>
                    <a:pt x="3703230" y="78740"/>
                  </a:lnTo>
                  <a:lnTo>
                    <a:pt x="3691038" y="64770"/>
                  </a:lnTo>
                  <a:lnTo>
                    <a:pt x="3643794" y="35560"/>
                  </a:lnTo>
                  <a:lnTo>
                    <a:pt x="3588930" y="21590"/>
                  </a:lnTo>
                  <a:lnTo>
                    <a:pt x="3569118" y="20320"/>
                  </a:lnTo>
                  <a:lnTo>
                    <a:pt x="3658163" y="20320"/>
                  </a:lnTo>
                  <a:lnTo>
                    <a:pt x="3704754" y="49530"/>
                  </a:lnTo>
                  <a:lnTo>
                    <a:pt x="3733710" y="78740"/>
                  </a:lnTo>
                  <a:lnTo>
                    <a:pt x="3755046" y="114300"/>
                  </a:lnTo>
                  <a:lnTo>
                    <a:pt x="3776382" y="171450"/>
                  </a:lnTo>
                  <a:lnTo>
                    <a:pt x="3779430" y="193040"/>
                  </a:lnTo>
                  <a:lnTo>
                    <a:pt x="3779340" y="811530"/>
                  </a:lnTo>
                  <a:lnTo>
                    <a:pt x="3774858" y="852170"/>
                  </a:lnTo>
                  <a:lnTo>
                    <a:pt x="3761142" y="892810"/>
                  </a:lnTo>
                  <a:lnTo>
                    <a:pt x="3741330" y="927100"/>
                  </a:lnTo>
                  <a:lnTo>
                    <a:pt x="3715422" y="957580"/>
                  </a:lnTo>
                  <a:lnTo>
                    <a:pt x="3683418" y="984250"/>
                  </a:lnTo>
                  <a:lnTo>
                    <a:pt x="3665130" y="994410"/>
                  </a:lnTo>
                  <a:lnTo>
                    <a:pt x="3657292" y="998220"/>
                  </a:lnTo>
                  <a:close/>
                </a:path>
                <a:path w="3779520" h="1018539">
                  <a:moveTo>
                    <a:pt x="3584358" y="976630"/>
                  </a:moveTo>
                  <a:lnTo>
                    <a:pt x="211746" y="976630"/>
                  </a:lnTo>
                  <a:lnTo>
                    <a:pt x="193458" y="975360"/>
                  </a:lnTo>
                  <a:lnTo>
                    <a:pt x="144690" y="962660"/>
                  </a:lnTo>
                  <a:lnTo>
                    <a:pt x="103542" y="937260"/>
                  </a:lnTo>
                  <a:lnTo>
                    <a:pt x="62394" y="886460"/>
                  </a:lnTo>
                  <a:lnTo>
                    <a:pt x="45630" y="839470"/>
                  </a:lnTo>
                  <a:lnTo>
                    <a:pt x="42691" y="209550"/>
                  </a:lnTo>
                  <a:lnTo>
                    <a:pt x="44106" y="193040"/>
                  </a:lnTo>
                  <a:lnTo>
                    <a:pt x="56298" y="144780"/>
                  </a:lnTo>
                  <a:lnTo>
                    <a:pt x="82206" y="102870"/>
                  </a:lnTo>
                  <a:lnTo>
                    <a:pt x="132498" y="62230"/>
                  </a:lnTo>
                  <a:lnTo>
                    <a:pt x="179742" y="44450"/>
                  </a:lnTo>
                  <a:lnTo>
                    <a:pt x="196506" y="41910"/>
                  </a:lnTo>
                  <a:lnTo>
                    <a:pt x="3585882" y="41910"/>
                  </a:lnTo>
                  <a:lnTo>
                    <a:pt x="3634650" y="55880"/>
                  </a:lnTo>
                  <a:lnTo>
                    <a:pt x="3679384" y="85090"/>
                  </a:lnTo>
                  <a:lnTo>
                    <a:pt x="198030" y="85090"/>
                  </a:lnTo>
                  <a:lnTo>
                    <a:pt x="185838" y="86360"/>
                  </a:lnTo>
                  <a:lnTo>
                    <a:pt x="140118" y="106680"/>
                  </a:lnTo>
                  <a:lnTo>
                    <a:pt x="106590" y="140970"/>
                  </a:lnTo>
                  <a:lnTo>
                    <a:pt x="86778" y="186690"/>
                  </a:lnTo>
                  <a:lnTo>
                    <a:pt x="85254" y="199390"/>
                  </a:lnTo>
                  <a:lnTo>
                    <a:pt x="85254" y="820420"/>
                  </a:lnTo>
                  <a:lnTo>
                    <a:pt x="95922" y="857250"/>
                  </a:lnTo>
                  <a:lnTo>
                    <a:pt x="132498" y="905510"/>
                  </a:lnTo>
                  <a:lnTo>
                    <a:pt x="141642" y="911860"/>
                  </a:lnTo>
                  <a:lnTo>
                    <a:pt x="152310" y="919480"/>
                  </a:lnTo>
                  <a:lnTo>
                    <a:pt x="162978" y="924560"/>
                  </a:lnTo>
                  <a:lnTo>
                    <a:pt x="187362" y="932180"/>
                  </a:lnTo>
                  <a:lnTo>
                    <a:pt x="201078" y="933450"/>
                  </a:lnTo>
                  <a:lnTo>
                    <a:pt x="3679693" y="933450"/>
                  </a:lnTo>
                  <a:lnTo>
                    <a:pt x="3674274" y="938530"/>
                  </a:lnTo>
                  <a:lnTo>
                    <a:pt x="3633126" y="963930"/>
                  </a:lnTo>
                  <a:lnTo>
                    <a:pt x="3601122" y="972820"/>
                  </a:lnTo>
                  <a:lnTo>
                    <a:pt x="3584358" y="976630"/>
                  </a:lnTo>
                  <a:close/>
                </a:path>
                <a:path w="3779520" h="1018539">
                  <a:moveTo>
                    <a:pt x="3679693" y="933450"/>
                  </a:moveTo>
                  <a:lnTo>
                    <a:pt x="3581310" y="933450"/>
                  </a:lnTo>
                  <a:lnTo>
                    <a:pt x="3605694" y="927100"/>
                  </a:lnTo>
                  <a:lnTo>
                    <a:pt x="3617886" y="923290"/>
                  </a:lnTo>
                  <a:lnTo>
                    <a:pt x="3659034" y="895350"/>
                  </a:lnTo>
                  <a:lnTo>
                    <a:pt x="3684942" y="855980"/>
                  </a:lnTo>
                  <a:lnTo>
                    <a:pt x="3694086" y="817880"/>
                  </a:lnTo>
                  <a:lnTo>
                    <a:pt x="3695610" y="805180"/>
                  </a:lnTo>
                  <a:lnTo>
                    <a:pt x="3695610" y="210820"/>
                  </a:lnTo>
                  <a:lnTo>
                    <a:pt x="3694086" y="196850"/>
                  </a:lnTo>
                  <a:lnTo>
                    <a:pt x="3672750" y="139700"/>
                  </a:lnTo>
                  <a:lnTo>
                    <a:pt x="3637698" y="106680"/>
                  </a:lnTo>
                  <a:lnTo>
                    <a:pt x="3627030" y="97790"/>
                  </a:lnTo>
                  <a:lnTo>
                    <a:pt x="3616362" y="93980"/>
                  </a:lnTo>
                  <a:lnTo>
                    <a:pt x="3604170" y="88900"/>
                  </a:lnTo>
                  <a:lnTo>
                    <a:pt x="3591978" y="86360"/>
                  </a:lnTo>
                  <a:lnTo>
                    <a:pt x="3579786" y="85090"/>
                  </a:lnTo>
                  <a:lnTo>
                    <a:pt x="3679384" y="85090"/>
                  </a:lnTo>
                  <a:lnTo>
                    <a:pt x="3709326" y="118110"/>
                  </a:lnTo>
                  <a:lnTo>
                    <a:pt x="3730662" y="162560"/>
                  </a:lnTo>
                  <a:lnTo>
                    <a:pt x="3736758" y="195580"/>
                  </a:lnTo>
                  <a:lnTo>
                    <a:pt x="3736758" y="825500"/>
                  </a:lnTo>
                  <a:lnTo>
                    <a:pt x="3723042" y="873760"/>
                  </a:lnTo>
                  <a:lnTo>
                    <a:pt x="3697134" y="915670"/>
                  </a:lnTo>
                  <a:lnTo>
                    <a:pt x="3686466" y="927100"/>
                  </a:lnTo>
                  <a:lnTo>
                    <a:pt x="3679693" y="933450"/>
                  </a:lnTo>
                  <a:close/>
                </a:path>
                <a:path w="3779520" h="1018539">
                  <a:moveTo>
                    <a:pt x="3581310" y="911860"/>
                  </a:moveTo>
                  <a:lnTo>
                    <a:pt x="204126" y="911860"/>
                  </a:lnTo>
                  <a:lnTo>
                    <a:pt x="182790" y="909320"/>
                  </a:lnTo>
                  <a:lnTo>
                    <a:pt x="172122" y="904240"/>
                  </a:lnTo>
                  <a:lnTo>
                    <a:pt x="162978" y="901700"/>
                  </a:lnTo>
                  <a:lnTo>
                    <a:pt x="130974" y="876300"/>
                  </a:lnTo>
                  <a:lnTo>
                    <a:pt x="111162" y="840740"/>
                  </a:lnTo>
                  <a:lnTo>
                    <a:pt x="106590" y="819150"/>
                  </a:lnTo>
                  <a:lnTo>
                    <a:pt x="106590" y="203200"/>
                  </a:lnTo>
                  <a:lnTo>
                    <a:pt x="109638" y="182880"/>
                  </a:lnTo>
                  <a:lnTo>
                    <a:pt x="114210" y="171450"/>
                  </a:lnTo>
                  <a:lnTo>
                    <a:pt x="117258" y="162560"/>
                  </a:lnTo>
                  <a:lnTo>
                    <a:pt x="143166" y="130810"/>
                  </a:lnTo>
                  <a:lnTo>
                    <a:pt x="178218" y="110490"/>
                  </a:lnTo>
                  <a:lnTo>
                    <a:pt x="199554" y="106680"/>
                  </a:lnTo>
                  <a:lnTo>
                    <a:pt x="211746" y="104140"/>
                  </a:lnTo>
                  <a:lnTo>
                    <a:pt x="3566070" y="104140"/>
                  </a:lnTo>
                  <a:lnTo>
                    <a:pt x="3587406" y="107950"/>
                  </a:lnTo>
                  <a:lnTo>
                    <a:pt x="3596550" y="109220"/>
                  </a:lnTo>
                  <a:lnTo>
                    <a:pt x="3607218" y="111760"/>
                  </a:lnTo>
                  <a:lnTo>
                    <a:pt x="3616362" y="116840"/>
                  </a:lnTo>
                  <a:lnTo>
                    <a:pt x="3625506" y="123190"/>
                  </a:lnTo>
                  <a:lnTo>
                    <a:pt x="3628893" y="125730"/>
                  </a:lnTo>
                  <a:lnTo>
                    <a:pt x="211746" y="125730"/>
                  </a:lnTo>
                  <a:lnTo>
                    <a:pt x="199554" y="127000"/>
                  </a:lnTo>
                  <a:lnTo>
                    <a:pt x="161454" y="142240"/>
                  </a:lnTo>
                  <a:lnTo>
                    <a:pt x="135546" y="173990"/>
                  </a:lnTo>
                  <a:lnTo>
                    <a:pt x="127926" y="196850"/>
                  </a:lnTo>
                  <a:lnTo>
                    <a:pt x="127926" y="207010"/>
                  </a:lnTo>
                  <a:lnTo>
                    <a:pt x="126402" y="214630"/>
                  </a:lnTo>
                  <a:lnTo>
                    <a:pt x="127919" y="805180"/>
                  </a:lnTo>
                  <a:lnTo>
                    <a:pt x="127926" y="819150"/>
                  </a:lnTo>
                  <a:lnTo>
                    <a:pt x="129450" y="826770"/>
                  </a:lnTo>
                  <a:lnTo>
                    <a:pt x="138594" y="849630"/>
                  </a:lnTo>
                  <a:lnTo>
                    <a:pt x="143166" y="855980"/>
                  </a:lnTo>
                  <a:lnTo>
                    <a:pt x="149262" y="863600"/>
                  </a:lnTo>
                  <a:lnTo>
                    <a:pt x="153834" y="869950"/>
                  </a:lnTo>
                  <a:lnTo>
                    <a:pt x="159930" y="873760"/>
                  </a:lnTo>
                  <a:lnTo>
                    <a:pt x="175170" y="883920"/>
                  </a:lnTo>
                  <a:lnTo>
                    <a:pt x="181266" y="886460"/>
                  </a:lnTo>
                  <a:lnTo>
                    <a:pt x="190410" y="889000"/>
                  </a:lnTo>
                  <a:lnTo>
                    <a:pt x="198030" y="890270"/>
                  </a:lnTo>
                  <a:lnTo>
                    <a:pt x="207174" y="890270"/>
                  </a:lnTo>
                  <a:lnTo>
                    <a:pt x="214794" y="892810"/>
                  </a:lnTo>
                  <a:lnTo>
                    <a:pt x="3630078" y="892810"/>
                  </a:lnTo>
                  <a:lnTo>
                    <a:pt x="3628554" y="894080"/>
                  </a:lnTo>
                  <a:lnTo>
                    <a:pt x="3601122" y="908050"/>
                  </a:lnTo>
                  <a:lnTo>
                    <a:pt x="3590454" y="910590"/>
                  </a:lnTo>
                  <a:lnTo>
                    <a:pt x="3581310" y="911860"/>
                  </a:lnTo>
                  <a:close/>
                </a:path>
                <a:path w="3779520" h="1018539">
                  <a:moveTo>
                    <a:pt x="3630078" y="892810"/>
                  </a:moveTo>
                  <a:lnTo>
                    <a:pt x="214794" y="892810"/>
                  </a:lnTo>
                  <a:lnTo>
                    <a:pt x="3567594" y="890270"/>
                  </a:lnTo>
                  <a:lnTo>
                    <a:pt x="3579786" y="890270"/>
                  </a:lnTo>
                  <a:lnTo>
                    <a:pt x="3587406" y="889000"/>
                  </a:lnTo>
                  <a:lnTo>
                    <a:pt x="3596550" y="886460"/>
                  </a:lnTo>
                  <a:lnTo>
                    <a:pt x="3604170" y="883920"/>
                  </a:lnTo>
                  <a:lnTo>
                    <a:pt x="3610266" y="880110"/>
                  </a:lnTo>
                  <a:lnTo>
                    <a:pt x="3617886" y="876300"/>
                  </a:lnTo>
                  <a:lnTo>
                    <a:pt x="3623982" y="869950"/>
                  </a:lnTo>
                  <a:lnTo>
                    <a:pt x="3630078" y="864870"/>
                  </a:lnTo>
                  <a:lnTo>
                    <a:pt x="3634650" y="858520"/>
                  </a:lnTo>
                  <a:lnTo>
                    <a:pt x="3646842" y="838200"/>
                  </a:lnTo>
                  <a:lnTo>
                    <a:pt x="3649890" y="828040"/>
                  </a:lnTo>
                  <a:lnTo>
                    <a:pt x="3651414" y="820420"/>
                  </a:lnTo>
                  <a:lnTo>
                    <a:pt x="3652938" y="811530"/>
                  </a:lnTo>
                  <a:lnTo>
                    <a:pt x="3652938" y="210820"/>
                  </a:lnTo>
                  <a:lnTo>
                    <a:pt x="3640746" y="168910"/>
                  </a:lnTo>
                  <a:lnTo>
                    <a:pt x="3636174" y="162560"/>
                  </a:lnTo>
                  <a:lnTo>
                    <a:pt x="3631602" y="154940"/>
                  </a:lnTo>
                  <a:lnTo>
                    <a:pt x="3625506" y="148590"/>
                  </a:lnTo>
                  <a:lnTo>
                    <a:pt x="3619410" y="144780"/>
                  </a:lnTo>
                  <a:lnTo>
                    <a:pt x="3611790" y="139700"/>
                  </a:lnTo>
                  <a:lnTo>
                    <a:pt x="3605694" y="134620"/>
                  </a:lnTo>
                  <a:lnTo>
                    <a:pt x="3590454" y="128270"/>
                  </a:lnTo>
                  <a:lnTo>
                    <a:pt x="3581310" y="127000"/>
                  </a:lnTo>
                  <a:lnTo>
                    <a:pt x="3573690" y="125730"/>
                  </a:lnTo>
                  <a:lnTo>
                    <a:pt x="3628893" y="125730"/>
                  </a:lnTo>
                  <a:lnTo>
                    <a:pt x="3640746" y="134620"/>
                  </a:lnTo>
                  <a:lnTo>
                    <a:pt x="3665130" y="168910"/>
                  </a:lnTo>
                  <a:lnTo>
                    <a:pt x="3674274" y="210820"/>
                  </a:lnTo>
                  <a:lnTo>
                    <a:pt x="3674274" y="814070"/>
                  </a:lnTo>
                  <a:lnTo>
                    <a:pt x="3672750" y="825500"/>
                  </a:lnTo>
                  <a:lnTo>
                    <a:pt x="3666654" y="847090"/>
                  </a:lnTo>
                  <a:lnTo>
                    <a:pt x="3662082" y="855980"/>
                  </a:lnTo>
                  <a:lnTo>
                    <a:pt x="3655986" y="864870"/>
                  </a:lnTo>
                  <a:lnTo>
                    <a:pt x="3651414" y="872490"/>
                  </a:lnTo>
                  <a:lnTo>
                    <a:pt x="3636174" y="887730"/>
                  </a:lnTo>
                  <a:lnTo>
                    <a:pt x="3630078" y="89281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4744898" y="2109806"/>
            <a:ext cx="2643008" cy="447065"/>
          </a:xfrm>
          <a:prstGeom prst="rect">
            <a:avLst/>
          </a:prstGeom>
        </p:spPr>
        <p:txBody>
          <a:bodyPr vert="horz" wrap="square" lIns="0" tIns="10941" rIns="0" bIns="0" rtlCol="0">
            <a:spAutoFit/>
          </a:bodyPr>
          <a:lstStyle/>
          <a:p>
            <a:pPr marR="110557" algn="ctr">
              <a:lnSpc>
                <a:spcPts val="1705"/>
              </a:lnSpc>
              <a:spcBef>
                <a:spcPts val="86"/>
              </a:spcBef>
            </a:pPr>
            <a:r>
              <a:rPr sz="1451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MÜDÜR</a:t>
            </a:r>
            <a:endParaRPr sz="1451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algn="ctr">
              <a:lnSpc>
                <a:spcPts val="1705"/>
              </a:lnSpc>
            </a:pPr>
            <a:r>
              <a:rPr lang="tr-TR" sz="1450" dirty="0" err="1">
                <a:latin typeface="Times New Roman" pitchFamily="18" charset="0"/>
                <a:cs typeface="Times New Roman" pitchFamily="18" charset="0"/>
              </a:rPr>
              <a:t>Öğr.Gör</a:t>
            </a:r>
            <a:r>
              <a:rPr lang="tr-TR" sz="1450" dirty="0">
                <a:latin typeface="Times New Roman" pitchFamily="18" charset="0"/>
                <a:cs typeface="Times New Roman" pitchFamily="18" charset="0"/>
              </a:rPr>
              <a:t>. Mehmet Akif SARI </a:t>
            </a:r>
            <a:endParaRPr sz="14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397320" y="2137726"/>
            <a:ext cx="2458977" cy="15770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135317">
              <a:spcBef>
                <a:spcPts val="326"/>
              </a:spcBef>
            </a:pPr>
            <a:r>
              <a:rPr lang="tr-TR" sz="816" b="1" dirty="0" smtClean="0">
                <a:solidFill>
                  <a:srgbClr val="0C0C0C"/>
                </a:solidFill>
                <a:latin typeface="Times New Roman"/>
                <a:cs typeface="Times New Roman"/>
              </a:rPr>
              <a:t>  </a:t>
            </a:r>
            <a:r>
              <a:rPr lang="tr-TR" sz="816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MESLEK </a:t>
            </a:r>
            <a:r>
              <a:rPr lang="tr-TR" sz="816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YÜKSEKOKUL</a:t>
            </a:r>
            <a:r>
              <a:rPr lang="tr-TR" sz="816" b="1" spc="-32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tr-TR" sz="816" b="1" dirty="0">
                <a:solidFill>
                  <a:srgbClr val="FF0000"/>
                </a:solidFill>
                <a:latin typeface="Times New Roman"/>
                <a:cs typeface="Times New Roman"/>
              </a:rPr>
              <a:t>KURULU</a:t>
            </a:r>
            <a:endParaRPr lang="tr-TR" sz="816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207294" indent="-207294">
              <a:spcBef>
                <a:spcPts val="5"/>
              </a:spcBef>
              <a:buFont typeface="+mj-lt"/>
              <a:buAutoNum type="arabicPeriod"/>
            </a:pPr>
            <a:endParaRPr lang="tr-TR" sz="816" dirty="0">
              <a:latin typeface="Times New Roman"/>
              <a:cs typeface="Times New Roman"/>
            </a:endParaRPr>
          </a:p>
          <a:p>
            <a:pPr marL="295395" marR="453745" indent="-207294">
              <a:lnSpc>
                <a:spcPts val="934"/>
              </a:lnSpc>
              <a:spcBef>
                <a:spcPts val="5"/>
              </a:spcBef>
              <a:buFont typeface="+mj-lt"/>
              <a:buAutoNum type="arabicPeriod"/>
            </a:pPr>
            <a:r>
              <a:rPr lang="tr-TR" sz="816" spc="-5" dirty="0" err="1" smtClean="0">
                <a:latin typeface="Times New Roman"/>
                <a:cs typeface="Times New Roman"/>
              </a:rPr>
              <a:t>Öğr</a:t>
            </a:r>
            <a:r>
              <a:rPr lang="tr-TR" sz="816" spc="-5" dirty="0" smtClean="0">
                <a:latin typeface="Times New Roman"/>
                <a:cs typeface="Times New Roman"/>
              </a:rPr>
              <a:t>. Gör. Mehmet </a:t>
            </a:r>
            <a:r>
              <a:rPr lang="tr-TR" sz="816" dirty="0" smtClean="0">
                <a:latin typeface="Times New Roman"/>
                <a:cs typeface="Times New Roman"/>
              </a:rPr>
              <a:t>Akif </a:t>
            </a:r>
            <a:r>
              <a:rPr lang="tr-TR" sz="816" spc="-9" dirty="0" smtClean="0">
                <a:latin typeface="Times New Roman"/>
                <a:cs typeface="Times New Roman"/>
              </a:rPr>
              <a:t>SARI </a:t>
            </a:r>
          </a:p>
          <a:p>
            <a:pPr marL="295395" marR="453745" indent="-207294">
              <a:lnSpc>
                <a:spcPts val="934"/>
              </a:lnSpc>
              <a:spcBef>
                <a:spcPts val="5"/>
              </a:spcBef>
              <a:buFont typeface="+mj-lt"/>
              <a:buAutoNum type="arabicPeriod"/>
            </a:pPr>
            <a:r>
              <a:rPr lang="tr-TR" sz="816" spc="-9" dirty="0" err="1" smtClean="0">
                <a:latin typeface="Times New Roman"/>
                <a:cs typeface="Times New Roman"/>
              </a:rPr>
              <a:t>Öğr</a:t>
            </a:r>
            <a:r>
              <a:rPr lang="tr-TR" sz="816" spc="-9" dirty="0" smtClean="0">
                <a:latin typeface="Times New Roman"/>
                <a:cs typeface="Times New Roman"/>
              </a:rPr>
              <a:t>.Gör.Sinan KUZUCU</a:t>
            </a:r>
          </a:p>
          <a:p>
            <a:pPr marL="295395" marR="453745" indent="-207294">
              <a:lnSpc>
                <a:spcPts val="934"/>
              </a:lnSpc>
              <a:spcBef>
                <a:spcPts val="5"/>
              </a:spcBef>
              <a:buFont typeface="+mj-lt"/>
              <a:buAutoNum type="arabicPeriod"/>
            </a:pPr>
            <a:r>
              <a:rPr lang="tr-TR" sz="816" spc="-9" dirty="0" err="1" smtClean="0">
                <a:latin typeface="Times New Roman"/>
                <a:cs typeface="Times New Roman"/>
              </a:rPr>
              <a:t>Öğr</a:t>
            </a:r>
            <a:r>
              <a:rPr lang="tr-TR" sz="816" spc="-9" dirty="0" smtClean="0">
                <a:latin typeface="Times New Roman"/>
                <a:cs typeface="Times New Roman"/>
              </a:rPr>
              <a:t>.Gör.Miraç ŞİRİN</a:t>
            </a:r>
          </a:p>
          <a:p>
            <a:pPr marL="295395" marR="453745" indent="-207294">
              <a:lnSpc>
                <a:spcPts val="934"/>
              </a:lnSpc>
              <a:spcBef>
                <a:spcPts val="5"/>
              </a:spcBef>
              <a:buFont typeface="+mj-lt"/>
              <a:buAutoNum type="arabicPeriod"/>
            </a:pPr>
            <a:r>
              <a:rPr lang="tr-TR" sz="82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</a:t>
            </a:r>
            <a:r>
              <a:rPr lang="tr-TR" sz="82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Dr. Uğur BELLİKLİ</a:t>
            </a:r>
          </a:p>
          <a:p>
            <a:pPr marL="295395" marR="349522" indent="-207294">
              <a:lnSpc>
                <a:spcPts val="934"/>
              </a:lnSpc>
              <a:buFont typeface="+mj-lt"/>
              <a:buAutoNum type="arabicPeriod"/>
            </a:pPr>
            <a:r>
              <a:rPr lang="tr-TR" sz="816" spc="-5" dirty="0" err="1" smtClean="0">
                <a:latin typeface="Times New Roman"/>
                <a:cs typeface="Times New Roman"/>
              </a:rPr>
              <a:t>Dr.Öğr</a:t>
            </a:r>
            <a:r>
              <a:rPr lang="tr-TR" sz="816" spc="-5" dirty="0" smtClean="0">
                <a:latin typeface="Times New Roman"/>
                <a:cs typeface="Times New Roman"/>
              </a:rPr>
              <a:t>.Üyesi </a:t>
            </a:r>
            <a:r>
              <a:rPr lang="tr-TR" sz="816" spc="-5" dirty="0" err="1" smtClean="0">
                <a:latin typeface="Times New Roman"/>
                <a:cs typeface="Times New Roman"/>
              </a:rPr>
              <a:t>M.Ramazan</a:t>
            </a:r>
            <a:r>
              <a:rPr lang="tr-TR" sz="816" spc="-5" dirty="0" smtClean="0">
                <a:latin typeface="Times New Roman"/>
                <a:cs typeface="Times New Roman"/>
              </a:rPr>
              <a:t> DEMİRCİ</a:t>
            </a:r>
          </a:p>
          <a:p>
            <a:pPr marL="295395" marR="349522" indent="-207294">
              <a:lnSpc>
                <a:spcPts val="934"/>
              </a:lnSpc>
              <a:buFont typeface="+mj-lt"/>
              <a:buAutoNum type="arabicPeriod"/>
            </a:pPr>
            <a:r>
              <a:rPr lang="tr-TR" sz="816" spc="-5" dirty="0" err="1" smtClean="0">
                <a:latin typeface="Times New Roman"/>
                <a:cs typeface="Times New Roman"/>
              </a:rPr>
              <a:t>Dr.Öğr</a:t>
            </a:r>
            <a:r>
              <a:rPr lang="tr-TR" sz="816" spc="-5" dirty="0" smtClean="0">
                <a:latin typeface="Times New Roman"/>
                <a:cs typeface="Times New Roman"/>
              </a:rPr>
              <a:t>.Üyesi Şennur ERKOCA ŞENTÜRK</a:t>
            </a:r>
            <a:endParaRPr lang="tr-TR" sz="816" dirty="0" smtClean="0">
              <a:latin typeface="Times New Roman"/>
              <a:cs typeface="Times New Roman"/>
            </a:endParaRPr>
          </a:p>
          <a:p>
            <a:pPr marL="295395" marR="426105" indent="-207294">
              <a:lnSpc>
                <a:spcPts val="934"/>
              </a:lnSpc>
              <a:spcBef>
                <a:spcPts val="14"/>
              </a:spcBef>
              <a:buFont typeface="+mj-lt"/>
              <a:buAutoNum type="arabicPeriod"/>
            </a:pPr>
            <a:r>
              <a:rPr lang="tr-TR" sz="82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82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Gör.Dr. Mustafa </a:t>
            </a:r>
            <a:r>
              <a:rPr lang="tr-TR" sz="8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GÜLTEPE</a:t>
            </a:r>
          </a:p>
          <a:p>
            <a:pPr marL="295395" marR="426105" indent="-207294">
              <a:lnSpc>
                <a:spcPts val="934"/>
              </a:lnSpc>
              <a:spcBef>
                <a:spcPts val="14"/>
              </a:spcBef>
              <a:buFont typeface="+mj-lt"/>
              <a:buAutoNum type="arabicPeriod"/>
            </a:pPr>
            <a:r>
              <a:rPr lang="tr-TR" sz="8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8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.Gör.Mustafa  AYDIN</a:t>
            </a:r>
          </a:p>
          <a:p>
            <a:pPr marL="295395" marR="426105" indent="-207294">
              <a:lnSpc>
                <a:spcPts val="934"/>
              </a:lnSpc>
              <a:spcBef>
                <a:spcPts val="14"/>
              </a:spcBef>
              <a:buFont typeface="+mj-lt"/>
              <a:buAutoNum type="arabicPeriod"/>
            </a:pPr>
            <a:r>
              <a:rPr lang="tr-TR" sz="800" spc="-5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sz="8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.Gör. Aykut GÖKTEKİN</a:t>
            </a:r>
            <a:endParaRPr lang="tr-TR" sz="816" spc="-9" dirty="0">
              <a:latin typeface="Times New Roman"/>
              <a:cs typeface="Times New Roman"/>
            </a:endParaRPr>
          </a:p>
          <a:p>
            <a:pPr marL="295395" marR="453745" indent="-207294">
              <a:lnSpc>
                <a:spcPts val="934"/>
              </a:lnSpc>
              <a:spcBef>
                <a:spcPts val="5"/>
              </a:spcBef>
              <a:buFont typeface="+mj-lt"/>
              <a:buAutoNum type="arabicPeriod"/>
            </a:pPr>
            <a:r>
              <a:rPr lang="tr-TR" sz="816" spc="-5" dirty="0">
                <a:latin typeface="Times New Roman"/>
                <a:cs typeface="Times New Roman"/>
              </a:rPr>
              <a:t>Raportör </a:t>
            </a:r>
            <a:r>
              <a:rPr lang="tr-TR" sz="816" spc="-5" dirty="0">
                <a:latin typeface="Verdana"/>
                <a:cs typeface="Verdana"/>
              </a:rPr>
              <a:t>Recai ALACAHAN</a:t>
            </a:r>
            <a:endParaRPr lang="tr-TR" sz="816" dirty="0">
              <a:latin typeface="Verdana"/>
              <a:cs typeface="Verdana"/>
            </a:endParaRPr>
          </a:p>
          <a:p>
            <a:pPr marL="295395" marR="453745" indent="-207294">
              <a:lnSpc>
                <a:spcPts val="934"/>
              </a:lnSpc>
              <a:spcBef>
                <a:spcPts val="5"/>
              </a:spcBef>
              <a:buFont typeface="+mj-lt"/>
              <a:buAutoNum type="arabicPeriod"/>
            </a:pPr>
            <a:endParaRPr lang="tr-TR" sz="816" dirty="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247012" y="3805932"/>
            <a:ext cx="1452445" cy="590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0" name="object 20"/>
          <p:cNvSpPr txBox="1"/>
          <p:nvPr/>
        </p:nvSpPr>
        <p:spPr>
          <a:xfrm>
            <a:off x="5247012" y="3805931"/>
            <a:ext cx="1441850" cy="558303"/>
          </a:xfrm>
          <a:prstGeom prst="rect">
            <a:avLst/>
          </a:prstGeom>
          <a:ln w="12192">
            <a:solidFill>
              <a:srgbClr val="00AFEF"/>
            </a:solidFill>
          </a:ln>
        </p:spPr>
        <p:txBody>
          <a:bodyPr vert="horz" wrap="square" lIns="0" tIns="35125" rIns="0" bIns="0" rtlCol="0">
            <a:spAutoFit/>
          </a:bodyPr>
          <a:lstStyle/>
          <a:p>
            <a:pPr algn="ctr">
              <a:lnSpc>
                <a:spcPts val="1070"/>
              </a:lnSpc>
              <a:spcBef>
                <a:spcPts val="277"/>
              </a:spcBef>
            </a:pPr>
            <a:r>
              <a:rPr sz="907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Yüksekokul</a:t>
            </a:r>
            <a:r>
              <a:rPr sz="907" b="1" spc="-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907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Sekreteri</a:t>
            </a:r>
            <a:endParaRPr sz="907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95010" marR="89828" indent="576" algn="ctr">
              <a:lnSpc>
                <a:spcPct val="100400"/>
              </a:lnSpc>
              <a:spcBef>
                <a:spcPts val="354"/>
              </a:spcBef>
            </a:pPr>
            <a:r>
              <a:rPr lang="tr-TR" sz="907" spc="-5" dirty="0">
                <a:latin typeface="Verdana"/>
                <a:cs typeface="Verdana"/>
              </a:rPr>
              <a:t>Recai ALACAHAN</a:t>
            </a:r>
          </a:p>
          <a:p>
            <a:pPr marL="95010" marR="89828" indent="576" algn="ctr">
              <a:lnSpc>
                <a:spcPct val="100400"/>
              </a:lnSpc>
              <a:spcBef>
                <a:spcPts val="354"/>
              </a:spcBef>
            </a:pPr>
            <a:endParaRPr lang="tr-TR" sz="907" spc="-5" dirty="0">
              <a:latin typeface="Verdana"/>
              <a:cs typeface="Verdan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8367620" y="2317842"/>
            <a:ext cx="2447920" cy="122545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89252">
              <a:spcBef>
                <a:spcPts val="326"/>
              </a:spcBef>
            </a:pPr>
            <a:r>
              <a:rPr lang="tr-TR" sz="816" b="1" dirty="0">
                <a:solidFill>
                  <a:srgbClr val="FF0000"/>
                </a:solidFill>
                <a:latin typeface="Times New Roman"/>
                <a:cs typeface="Times New Roman"/>
              </a:rPr>
              <a:t>MESLEK </a:t>
            </a:r>
            <a:r>
              <a:rPr lang="tr-TR" sz="816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YÜKSEKOKUL YÖNETİM </a:t>
            </a:r>
            <a:r>
              <a:rPr lang="tr-TR" sz="816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tr-TR" sz="816" b="1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KURULU</a:t>
            </a:r>
            <a:endParaRPr lang="tr-TR" sz="816" dirty="0" smtClean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316124" indent="-228600">
              <a:lnSpc>
                <a:spcPts val="957"/>
              </a:lnSpc>
              <a:buFont typeface="+mj-lt"/>
              <a:buAutoNum type="arabicPeriod"/>
              <a:tabLst>
                <a:tab pos="202112" algn="l"/>
              </a:tabLst>
            </a:pPr>
            <a:r>
              <a:rPr lang="tr-TR" sz="816" spc="-5" dirty="0" smtClean="0">
                <a:latin typeface="Times New Roman"/>
                <a:cs typeface="Times New Roman"/>
              </a:rPr>
              <a:t> </a:t>
            </a:r>
            <a:r>
              <a:rPr lang="tr-TR" sz="900" dirty="0" err="1"/>
              <a:t>Öğr</a:t>
            </a:r>
            <a:r>
              <a:rPr lang="tr-TR" sz="900" dirty="0" smtClean="0"/>
              <a:t>. Gör</a:t>
            </a:r>
            <a:r>
              <a:rPr lang="tr-TR" sz="900" dirty="0"/>
              <a:t>. Mehmet Akif SARI </a:t>
            </a:r>
            <a:endParaRPr lang="tr-TR" sz="900" dirty="0" smtClean="0"/>
          </a:p>
          <a:p>
            <a:pPr marL="316124" indent="-228600">
              <a:lnSpc>
                <a:spcPts val="957"/>
              </a:lnSpc>
              <a:buFont typeface="+mj-lt"/>
              <a:buAutoNum type="arabicPeriod"/>
              <a:tabLst>
                <a:tab pos="202112" algn="l"/>
              </a:tabLst>
            </a:pPr>
            <a:r>
              <a:rPr lang="tr-TR" sz="816" spc="-5" dirty="0" smtClean="0">
                <a:latin typeface="Times New Roman"/>
                <a:cs typeface="Times New Roman"/>
              </a:rPr>
              <a:t> </a:t>
            </a:r>
            <a:r>
              <a:rPr lang="tr-TR" sz="900" dirty="0" err="1" smtClean="0"/>
              <a:t>Öğr</a:t>
            </a:r>
            <a:r>
              <a:rPr lang="tr-TR" sz="900" dirty="0" smtClean="0"/>
              <a:t>. Gör</a:t>
            </a:r>
            <a:r>
              <a:rPr lang="tr-TR" sz="900" dirty="0"/>
              <a:t>. Sinan KUZUCU </a:t>
            </a:r>
            <a:endParaRPr lang="tr-TR" sz="900" dirty="0" smtClean="0"/>
          </a:p>
          <a:p>
            <a:pPr marL="316124" indent="-228600">
              <a:lnSpc>
                <a:spcPts val="957"/>
              </a:lnSpc>
              <a:buFont typeface="+mj-lt"/>
              <a:buAutoNum type="arabicPeriod"/>
              <a:tabLst>
                <a:tab pos="202112" algn="l"/>
              </a:tabLst>
            </a:pPr>
            <a:r>
              <a:rPr lang="tr-TR" sz="900" dirty="0" err="1" smtClean="0"/>
              <a:t>Öğr</a:t>
            </a:r>
            <a:r>
              <a:rPr lang="tr-TR" sz="900" dirty="0" smtClean="0"/>
              <a:t>.Gör. Miraç ŞİRİN</a:t>
            </a:r>
          </a:p>
          <a:p>
            <a:pPr marL="316124" indent="-228600">
              <a:lnSpc>
                <a:spcPts val="957"/>
              </a:lnSpc>
              <a:buFont typeface="+mj-lt"/>
              <a:buAutoNum type="arabicPeriod"/>
              <a:tabLst>
                <a:tab pos="202112" algn="l"/>
              </a:tabLst>
            </a:pPr>
            <a:r>
              <a:rPr lang="tr-TR" sz="900" dirty="0" smtClean="0"/>
              <a:t> Prof. Dr</a:t>
            </a:r>
            <a:r>
              <a:rPr lang="tr-TR" sz="900" dirty="0"/>
              <a:t>. Hasan Hüseyin </a:t>
            </a:r>
            <a:r>
              <a:rPr lang="tr-TR" sz="900" dirty="0" smtClean="0"/>
              <a:t>AKSU</a:t>
            </a:r>
          </a:p>
          <a:p>
            <a:pPr marL="316124" indent="-228600">
              <a:lnSpc>
                <a:spcPts val="957"/>
              </a:lnSpc>
              <a:buFont typeface="+mj-lt"/>
              <a:buAutoNum type="arabicPeriod"/>
              <a:tabLst>
                <a:tab pos="202112" algn="l"/>
              </a:tabLst>
            </a:pPr>
            <a:r>
              <a:rPr lang="tr-TR" sz="900" dirty="0" smtClean="0"/>
              <a:t> Dr. </a:t>
            </a:r>
            <a:r>
              <a:rPr lang="tr-TR" sz="900" dirty="0" err="1" smtClean="0"/>
              <a:t>Öğr</a:t>
            </a:r>
            <a:r>
              <a:rPr lang="tr-TR" sz="900" dirty="0" smtClean="0"/>
              <a:t>. Üyesi </a:t>
            </a:r>
            <a:r>
              <a:rPr lang="tr-TR" sz="900" dirty="0"/>
              <a:t>Yavuz Selim GÖL </a:t>
            </a:r>
            <a:r>
              <a:rPr lang="tr-TR" sz="816" dirty="0" smtClean="0">
                <a:latin typeface="Times New Roman"/>
                <a:cs typeface="Times New Roman"/>
              </a:rPr>
              <a:t> </a:t>
            </a:r>
          </a:p>
          <a:p>
            <a:pPr marL="316124" indent="-228600">
              <a:lnSpc>
                <a:spcPts val="957"/>
              </a:lnSpc>
              <a:buFont typeface="+mj-lt"/>
              <a:buAutoNum type="arabicPeriod"/>
              <a:tabLst>
                <a:tab pos="202112" algn="l"/>
              </a:tabLst>
            </a:pPr>
            <a:r>
              <a:rPr lang="tr-TR" sz="816" dirty="0" smtClean="0">
                <a:latin typeface="Times New Roman"/>
                <a:cs typeface="Times New Roman"/>
              </a:rPr>
              <a:t>  </a:t>
            </a:r>
            <a:r>
              <a:rPr lang="tr-TR" sz="816" dirty="0" err="1" smtClean="0">
                <a:latin typeface="Times New Roman"/>
                <a:cs typeface="Times New Roman"/>
              </a:rPr>
              <a:t>Doç.Dr</a:t>
            </a:r>
            <a:r>
              <a:rPr lang="tr-TR" sz="816" dirty="0" smtClean="0">
                <a:latin typeface="Times New Roman"/>
                <a:cs typeface="Times New Roman"/>
              </a:rPr>
              <a:t>.</a:t>
            </a:r>
            <a:r>
              <a:rPr lang="tr-TR" sz="900" dirty="0" smtClean="0"/>
              <a:t>Uğur </a:t>
            </a:r>
            <a:r>
              <a:rPr lang="tr-TR" sz="900" dirty="0"/>
              <a:t>BELLİKLİ</a:t>
            </a:r>
            <a:endParaRPr lang="tr-TR" sz="816" spc="-5" dirty="0">
              <a:latin typeface="Times New Roman"/>
              <a:cs typeface="Times New Roman"/>
            </a:endParaRPr>
          </a:p>
          <a:p>
            <a:pPr marL="316700" marR="856240" indent="-228600">
              <a:lnSpc>
                <a:spcPts val="934"/>
              </a:lnSpc>
              <a:spcBef>
                <a:spcPts val="45"/>
              </a:spcBef>
              <a:buFont typeface="+mj-lt"/>
              <a:buAutoNum type="arabicPeriod"/>
              <a:tabLst>
                <a:tab pos="202112" algn="l"/>
              </a:tabLst>
            </a:pPr>
            <a:r>
              <a:rPr lang="tr-TR" sz="816" dirty="0" smtClean="0">
                <a:latin typeface="Times New Roman"/>
                <a:cs typeface="Times New Roman"/>
              </a:rPr>
              <a:t>  </a:t>
            </a:r>
            <a:r>
              <a:rPr lang="tr-TR" sz="816" spc="-5" dirty="0" smtClean="0">
                <a:latin typeface="Times New Roman"/>
                <a:cs typeface="Times New Roman"/>
              </a:rPr>
              <a:t>Raportör </a:t>
            </a:r>
            <a:r>
              <a:rPr lang="tr-TR" sz="816" spc="-5" dirty="0">
                <a:latin typeface="Verdana"/>
                <a:cs typeface="Verdana"/>
              </a:rPr>
              <a:t>Recai ALACAHAN</a:t>
            </a:r>
            <a:endParaRPr lang="tr-TR" sz="816" dirty="0">
              <a:latin typeface="Verdana"/>
              <a:cs typeface="Verdana"/>
            </a:endParaRPr>
          </a:p>
          <a:p>
            <a:pPr marL="88100" marR="856240">
              <a:lnSpc>
                <a:spcPts val="934"/>
              </a:lnSpc>
              <a:spcBef>
                <a:spcPts val="45"/>
              </a:spcBef>
              <a:tabLst>
                <a:tab pos="202112" algn="l"/>
              </a:tabLst>
            </a:pPr>
            <a:endParaRPr lang="tr-TR" sz="816" dirty="0">
              <a:latin typeface="Times New Roman"/>
              <a:cs typeface="Times New Roman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2102847" y="3908209"/>
            <a:ext cx="7892746" cy="933061"/>
            <a:chOff x="954024" y="4197096"/>
            <a:chExt cx="8703945" cy="1028959"/>
          </a:xfrm>
        </p:grpSpPr>
        <p:sp>
          <p:nvSpPr>
            <p:cNvPr id="32" name="object 32"/>
            <p:cNvSpPr/>
            <p:nvPr/>
          </p:nvSpPr>
          <p:spPr>
            <a:xfrm>
              <a:off x="954024" y="5135885"/>
              <a:ext cx="8703945" cy="90170"/>
            </a:xfrm>
            <a:custGeom>
              <a:avLst/>
              <a:gdLst/>
              <a:ahLst/>
              <a:cxnLst/>
              <a:rect l="l" t="t" r="r" b="b"/>
              <a:pathLst>
                <a:path w="8703945" h="90170">
                  <a:moveTo>
                    <a:pt x="0" y="0"/>
                  </a:moveTo>
                  <a:lnTo>
                    <a:pt x="8703564" y="89915"/>
                  </a:lnTo>
                </a:path>
              </a:pathLst>
            </a:custGeom>
            <a:ln w="38099">
              <a:solidFill>
                <a:srgbClr val="00AFEF"/>
              </a:solidFill>
            </a:ln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33" name="object 33"/>
            <p:cNvSpPr/>
            <p:nvPr/>
          </p:nvSpPr>
          <p:spPr>
            <a:xfrm>
              <a:off x="2146300" y="4197096"/>
              <a:ext cx="2037079" cy="42252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r>
                <a:rPr lang="tr-TR" sz="91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             Müdür Yardımcısı</a:t>
              </a:r>
            </a:p>
            <a:p>
              <a:r>
                <a:rPr lang="tr-TR" sz="910" dirty="0" smtClean="0">
                  <a:latin typeface="Times New Roman" pitchFamily="18" charset="0"/>
                  <a:cs typeface="Times New Roman" pitchFamily="18" charset="0"/>
                </a:rPr>
                <a:t>            </a:t>
              </a:r>
              <a:r>
                <a:rPr lang="tr-TR" sz="910" dirty="0" err="1" smtClean="0">
                  <a:latin typeface="Times New Roman" pitchFamily="18" charset="0"/>
                  <a:cs typeface="Times New Roman" pitchFamily="18" charset="0"/>
                </a:rPr>
                <a:t>Öğr</a:t>
              </a:r>
              <a:r>
                <a:rPr lang="tr-TR" sz="910" dirty="0" smtClean="0">
                  <a:latin typeface="Times New Roman" pitchFamily="18" charset="0"/>
                  <a:cs typeface="Times New Roman" pitchFamily="18" charset="0"/>
                </a:rPr>
                <a:t>.Gör. Sinan KUZUCU</a:t>
              </a:r>
              <a:endParaRPr sz="91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9" name="object 39"/>
          <p:cNvSpPr/>
          <p:nvPr/>
        </p:nvSpPr>
        <p:spPr>
          <a:xfrm>
            <a:off x="1521413" y="4988149"/>
            <a:ext cx="1243768" cy="95545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241844" marR="234358" indent="-1152" algn="ctr">
              <a:lnSpc>
                <a:spcPct val="101400"/>
              </a:lnSpc>
              <a:spcBef>
                <a:spcPts val="340"/>
              </a:spcBef>
            </a:pPr>
            <a:r>
              <a:rPr lang="tr-TR" sz="816" b="1" spc="-5" dirty="0">
                <a:solidFill>
                  <a:srgbClr val="FF0000"/>
                </a:solidFill>
                <a:latin typeface="Verdana"/>
                <a:cs typeface="Verdana"/>
              </a:rPr>
              <a:t>Satın Alma </a:t>
            </a:r>
            <a:r>
              <a:rPr lang="tr-TR" sz="816" b="1" spc="-5" dirty="0" smtClean="0">
                <a:solidFill>
                  <a:srgbClr val="FF0000"/>
                </a:solidFill>
                <a:latin typeface="Verdana"/>
                <a:cs typeface="Verdana"/>
              </a:rPr>
              <a:t> Birimi</a:t>
            </a:r>
          </a:p>
          <a:p>
            <a:pPr marL="241844" marR="234358" indent="-1152" algn="ctr">
              <a:lnSpc>
                <a:spcPct val="101400"/>
              </a:lnSpc>
              <a:spcBef>
                <a:spcPts val="340"/>
              </a:spcBef>
            </a:pPr>
            <a:endParaRPr lang="tr-TR" sz="816" b="1" spc="-5" dirty="0">
              <a:solidFill>
                <a:srgbClr val="FF0000"/>
              </a:solidFill>
              <a:latin typeface="Verdana"/>
              <a:cs typeface="Verdana"/>
            </a:endParaRPr>
          </a:p>
          <a:p>
            <a:pPr marL="241844" marR="234358" indent="-1152" algn="ctr">
              <a:lnSpc>
                <a:spcPct val="101400"/>
              </a:lnSpc>
              <a:spcBef>
                <a:spcPts val="340"/>
              </a:spcBef>
            </a:pPr>
            <a:r>
              <a:rPr lang="tr-TR" sz="816" b="1" spc="-5" dirty="0" smtClean="0">
                <a:latin typeface="Verdana"/>
                <a:cs typeface="Verdana"/>
              </a:rPr>
              <a:t>Yasin TÜRK</a:t>
            </a:r>
            <a:endParaRPr lang="tr-TR" sz="816" dirty="0">
              <a:latin typeface="Verdana"/>
              <a:cs typeface="Verdana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9332347" y="4992070"/>
            <a:ext cx="1611878" cy="82917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82918" marR="79463" indent="1727" algn="ctr">
              <a:lnSpc>
                <a:spcPct val="101000"/>
              </a:lnSpc>
              <a:spcBef>
                <a:spcPts val="345"/>
              </a:spcBef>
            </a:pPr>
            <a:r>
              <a:rPr lang="tr-TR" sz="907" b="1" spc="-5" dirty="0">
                <a:solidFill>
                  <a:srgbClr val="FF0000"/>
                </a:solidFill>
                <a:latin typeface="Verdana"/>
                <a:cs typeface="Verdana"/>
              </a:rPr>
              <a:t>Temizlik Birimi  </a:t>
            </a:r>
          </a:p>
          <a:p>
            <a:pPr marL="82918" marR="79463" indent="1727" algn="ctr">
              <a:lnSpc>
                <a:spcPct val="101000"/>
              </a:lnSpc>
              <a:buFont typeface="Arial" pitchFamily="34" charset="0"/>
              <a:buChar char="•"/>
            </a:pPr>
            <a:r>
              <a:rPr lang="tr-TR" sz="907" spc="-5" dirty="0" smtClean="0">
                <a:latin typeface="Verdana"/>
                <a:cs typeface="Verdana"/>
              </a:rPr>
              <a:t>Mustafa KONUKÇU</a:t>
            </a:r>
          </a:p>
          <a:p>
            <a:pPr marL="82918" marR="79463" indent="1727" algn="ctr">
              <a:lnSpc>
                <a:spcPct val="101000"/>
              </a:lnSpc>
              <a:buFont typeface="Arial" pitchFamily="34" charset="0"/>
              <a:buChar char="•"/>
            </a:pPr>
            <a:r>
              <a:rPr lang="tr-TR" sz="907" spc="-5" dirty="0" smtClean="0">
                <a:latin typeface="Verdana"/>
                <a:cs typeface="Verdana"/>
              </a:rPr>
              <a:t>Halit PETEK</a:t>
            </a:r>
          </a:p>
          <a:p>
            <a:pPr marL="82918" marR="79463" indent="1727" algn="ctr">
              <a:lnSpc>
                <a:spcPct val="101000"/>
              </a:lnSpc>
              <a:buFont typeface="Arial" pitchFamily="34" charset="0"/>
              <a:buChar char="•"/>
            </a:pPr>
            <a:r>
              <a:rPr lang="tr-TR" sz="907" spc="-5" dirty="0" smtClean="0">
                <a:latin typeface="Verdana"/>
                <a:cs typeface="Verdana"/>
              </a:rPr>
              <a:t>Yavuz ATİLLA</a:t>
            </a:r>
            <a:endParaRPr lang="tr-TR" sz="907" spc="-5" dirty="0">
              <a:latin typeface="Verdana"/>
              <a:cs typeface="Verdana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6819252" y="4946051"/>
            <a:ext cx="943882" cy="85129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44" name="object 44"/>
          <p:cNvSpPr txBox="1"/>
          <p:nvPr/>
        </p:nvSpPr>
        <p:spPr>
          <a:xfrm>
            <a:off x="6830308" y="4988149"/>
            <a:ext cx="932826" cy="928662"/>
          </a:xfrm>
          <a:prstGeom prst="rect">
            <a:avLst/>
          </a:prstGeom>
          <a:ln w="12192">
            <a:solidFill>
              <a:srgbClr val="00AFEF"/>
            </a:solidFill>
          </a:ln>
        </p:spPr>
        <p:txBody>
          <a:bodyPr vert="horz" wrap="square" lIns="0" tIns="43762" rIns="0" bIns="0" rtlCol="0">
            <a:spAutoFit/>
          </a:bodyPr>
          <a:lstStyle/>
          <a:p>
            <a:pPr marL="82918" marR="79463" indent="1727" algn="ctr">
              <a:lnSpc>
                <a:spcPct val="101000"/>
              </a:lnSpc>
              <a:spcBef>
                <a:spcPts val="345"/>
              </a:spcBef>
            </a:pPr>
            <a:r>
              <a:rPr sz="907" b="1" spc="-5" dirty="0">
                <a:solidFill>
                  <a:srgbClr val="FF0000"/>
                </a:solidFill>
                <a:latin typeface="Verdana"/>
                <a:cs typeface="Verdana"/>
              </a:rPr>
              <a:t>Teknik  </a:t>
            </a:r>
            <a:r>
              <a:rPr sz="907" b="1" spc="-5" dirty="0" err="1">
                <a:solidFill>
                  <a:srgbClr val="FF0000"/>
                </a:solidFill>
                <a:latin typeface="Verdana"/>
                <a:cs typeface="Verdana"/>
              </a:rPr>
              <a:t>Hizmetler</a:t>
            </a:r>
            <a:r>
              <a:rPr sz="907" b="1" spc="-5" dirty="0">
                <a:solidFill>
                  <a:srgbClr val="FF0000"/>
                </a:solidFill>
                <a:latin typeface="Verdana"/>
                <a:cs typeface="Verdana"/>
              </a:rPr>
              <a:t>  </a:t>
            </a:r>
            <a:r>
              <a:rPr lang="tr-TR" sz="907" b="1" spc="-5" dirty="0">
                <a:latin typeface="Verdana"/>
                <a:cs typeface="Verdana"/>
              </a:rPr>
              <a:t>Alper Metehan </a:t>
            </a:r>
            <a:r>
              <a:rPr lang="tr-TR" sz="907" b="1" spc="-5" dirty="0" err="1">
                <a:latin typeface="Verdana"/>
                <a:cs typeface="Verdana"/>
              </a:rPr>
              <a:t>Kantemir</a:t>
            </a:r>
            <a:endParaRPr lang="tr-TR" sz="907" b="1" dirty="0">
              <a:latin typeface="Verdana"/>
              <a:cs typeface="Verdana"/>
            </a:endParaRPr>
          </a:p>
          <a:p>
            <a:pPr marL="82918" marR="79463" indent="1727" algn="ctr">
              <a:lnSpc>
                <a:spcPct val="101000"/>
              </a:lnSpc>
              <a:spcBef>
                <a:spcPts val="345"/>
              </a:spcBef>
            </a:pPr>
            <a:endParaRPr sz="907" dirty="0">
              <a:latin typeface="Verdana"/>
              <a:cs typeface="Verdana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4075510" y="4963450"/>
            <a:ext cx="1334977" cy="175405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R="119194" indent="-1152" algn="ctr">
              <a:lnSpc>
                <a:spcPct val="101200"/>
              </a:lnSpc>
            </a:pPr>
            <a:r>
              <a:rPr lang="tr-TR" sz="907" b="1" spc="-5" dirty="0">
                <a:solidFill>
                  <a:srgbClr val="FF0000"/>
                </a:solidFill>
                <a:latin typeface="Verdana"/>
                <a:cs typeface="Verdana"/>
              </a:rPr>
              <a:t>Güvenlik Birim</a:t>
            </a:r>
            <a:r>
              <a:rPr lang="tr-TR" sz="907" spc="-5" dirty="0">
                <a:solidFill>
                  <a:srgbClr val="FF0000"/>
                </a:solidFill>
                <a:latin typeface="Verdana"/>
                <a:cs typeface="Verdana"/>
              </a:rPr>
              <a:t>i </a:t>
            </a:r>
            <a:endParaRPr lang="tr-TR" sz="907" spc="-5" dirty="0" smtClean="0">
              <a:solidFill>
                <a:srgbClr val="FF0000"/>
              </a:solidFill>
              <a:latin typeface="Verdana"/>
              <a:cs typeface="Verdana"/>
            </a:endParaRPr>
          </a:p>
          <a:p>
            <a:pPr marR="119194" indent="-1152" algn="ctr">
              <a:lnSpc>
                <a:spcPct val="101200"/>
              </a:lnSpc>
            </a:pPr>
            <a:r>
              <a:rPr lang="tr-TR" sz="907" spc="-5" dirty="0" smtClean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endParaRPr lang="tr-TR" sz="816" spc="-5" dirty="0" smtClean="0">
              <a:solidFill>
                <a:srgbClr val="FF0000"/>
              </a:solidFill>
              <a:latin typeface="Verdana"/>
              <a:cs typeface="Verdana"/>
            </a:endParaRPr>
          </a:p>
          <a:p>
            <a:pPr marR="119194" indent="-1152" algn="ctr">
              <a:lnSpc>
                <a:spcPct val="101200"/>
              </a:lnSpc>
            </a:pPr>
            <a:r>
              <a:rPr lang="tr-TR" sz="816" spc="-5" dirty="0" smtClean="0">
                <a:latin typeface="Verdana"/>
                <a:cs typeface="Verdana"/>
              </a:rPr>
              <a:t>Yavuz ASLANTÜRK</a:t>
            </a:r>
            <a:endParaRPr lang="tr-TR" sz="816" spc="-5" dirty="0">
              <a:latin typeface="Verdana"/>
              <a:cs typeface="Verdana"/>
            </a:endParaRPr>
          </a:p>
          <a:p>
            <a:pPr marR="119194" indent="-1152" algn="ctr">
              <a:lnSpc>
                <a:spcPct val="101200"/>
              </a:lnSpc>
            </a:pPr>
            <a:r>
              <a:rPr lang="tr-TR" sz="816" spc="-5" dirty="0">
                <a:latin typeface="Verdana"/>
                <a:cs typeface="Verdana"/>
              </a:rPr>
              <a:t>(Özel Güvenlik) </a:t>
            </a:r>
          </a:p>
          <a:p>
            <a:pPr marR="119194" indent="-1152" algn="ctr">
              <a:lnSpc>
                <a:spcPct val="101200"/>
              </a:lnSpc>
            </a:pPr>
            <a:r>
              <a:rPr lang="tr-TR" sz="816" spc="-5" dirty="0">
                <a:latin typeface="Verdana"/>
                <a:cs typeface="Verdana"/>
              </a:rPr>
              <a:t> </a:t>
            </a:r>
            <a:r>
              <a:rPr lang="tr-TR" sz="816" dirty="0" smtClean="0">
                <a:latin typeface="Verdana"/>
                <a:cs typeface="Verdana"/>
              </a:rPr>
              <a:t>Murat SOYSAL</a:t>
            </a:r>
            <a:endParaRPr lang="tr-TR" sz="816" spc="-5" dirty="0">
              <a:latin typeface="Verdana"/>
              <a:cs typeface="Verdana"/>
            </a:endParaRPr>
          </a:p>
          <a:p>
            <a:pPr marR="119194" indent="-1152" algn="ctr">
              <a:lnSpc>
                <a:spcPct val="101200"/>
              </a:lnSpc>
            </a:pPr>
            <a:r>
              <a:rPr lang="tr-TR" sz="816" spc="-5" dirty="0">
                <a:latin typeface="Verdana"/>
                <a:cs typeface="Verdana"/>
              </a:rPr>
              <a:t> (Özel Güvenlik</a:t>
            </a:r>
            <a:r>
              <a:rPr lang="tr-TR" sz="816" spc="-5" dirty="0" smtClean="0">
                <a:latin typeface="Verdana"/>
                <a:cs typeface="Verdana"/>
              </a:rPr>
              <a:t>)</a:t>
            </a:r>
          </a:p>
          <a:p>
            <a:pPr marR="119194" indent="-1152" algn="ctr">
              <a:lnSpc>
                <a:spcPct val="101200"/>
              </a:lnSpc>
            </a:pPr>
            <a:r>
              <a:rPr lang="tr-TR" sz="816" spc="-5" dirty="0" smtClean="0">
                <a:latin typeface="Verdana"/>
                <a:cs typeface="Verdana"/>
              </a:rPr>
              <a:t>Fatih BIYIKÇI</a:t>
            </a:r>
            <a:endParaRPr lang="tr-TR" sz="816" dirty="0">
              <a:latin typeface="Verdana"/>
              <a:cs typeface="Verdana"/>
            </a:endParaRPr>
          </a:p>
          <a:p>
            <a:pPr algn="ctr">
              <a:spcBef>
                <a:spcPts val="9"/>
              </a:spcBef>
            </a:pPr>
            <a:r>
              <a:rPr lang="tr-TR" sz="816" spc="-5" dirty="0">
                <a:latin typeface="Verdana"/>
                <a:cs typeface="Verdana"/>
              </a:rPr>
              <a:t>(Özel</a:t>
            </a:r>
            <a:r>
              <a:rPr lang="tr-TR" sz="816" dirty="0">
                <a:latin typeface="Verdana"/>
                <a:cs typeface="Verdana"/>
              </a:rPr>
              <a:t> </a:t>
            </a:r>
            <a:r>
              <a:rPr lang="tr-TR" sz="816" spc="-5" dirty="0">
                <a:latin typeface="Verdana"/>
                <a:cs typeface="Verdana"/>
              </a:rPr>
              <a:t>Güvenlik)</a:t>
            </a:r>
            <a:endParaRPr lang="tr-TR" sz="816" dirty="0">
              <a:latin typeface="Verdana"/>
              <a:cs typeface="Verdana"/>
            </a:endParaRPr>
          </a:p>
          <a:p>
            <a:pPr marL="119770" marR="114012" indent="-576" algn="ctr">
              <a:lnSpc>
                <a:spcPct val="101000"/>
              </a:lnSpc>
              <a:spcBef>
                <a:spcPts val="9"/>
              </a:spcBef>
            </a:pPr>
            <a:r>
              <a:rPr lang="tr-TR" sz="816" spc="-5" dirty="0">
                <a:latin typeface="Verdana"/>
                <a:cs typeface="Verdana"/>
              </a:rPr>
              <a:t>Mustafa ERGUN  (Özel Güvenlik)  </a:t>
            </a:r>
            <a:r>
              <a:rPr lang="tr-TR" sz="816" spc="-5" dirty="0" smtClean="0">
                <a:latin typeface="Verdana"/>
                <a:cs typeface="Verdana"/>
              </a:rPr>
              <a:t>Ahmet ÇAMLITEPE</a:t>
            </a:r>
          </a:p>
          <a:p>
            <a:pPr marL="119770" marR="114012" indent="-576" algn="ctr">
              <a:lnSpc>
                <a:spcPct val="101000"/>
              </a:lnSpc>
              <a:spcBef>
                <a:spcPts val="9"/>
              </a:spcBef>
            </a:pPr>
            <a:r>
              <a:rPr lang="tr-TR" sz="816" spc="-5" dirty="0" smtClean="0">
                <a:latin typeface="Verdana"/>
                <a:cs typeface="Verdana"/>
              </a:rPr>
              <a:t>(Özel</a:t>
            </a:r>
            <a:r>
              <a:rPr lang="tr-TR" sz="816" dirty="0" smtClean="0">
                <a:latin typeface="Verdana"/>
                <a:cs typeface="Verdana"/>
              </a:rPr>
              <a:t> </a:t>
            </a:r>
            <a:r>
              <a:rPr lang="tr-TR" sz="816" spc="-5" dirty="0" smtClean="0">
                <a:latin typeface="Verdana"/>
                <a:cs typeface="Verdana"/>
              </a:rPr>
              <a:t>Güvenlik)</a:t>
            </a:r>
            <a:endParaRPr lang="tr-TR" sz="816" dirty="0" smtClean="0">
              <a:latin typeface="Verdana"/>
              <a:cs typeface="Verdana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2095443" y="2853757"/>
            <a:ext cx="7927295" cy="2138015"/>
            <a:chOff x="934974" y="3147060"/>
            <a:chExt cx="8742045" cy="2357755"/>
          </a:xfrm>
        </p:grpSpPr>
        <p:sp>
          <p:nvSpPr>
            <p:cNvPr id="48" name="object 48"/>
            <p:cNvSpPr/>
            <p:nvPr/>
          </p:nvSpPr>
          <p:spPr>
            <a:xfrm>
              <a:off x="954024" y="5111495"/>
              <a:ext cx="0" cy="342900"/>
            </a:xfrm>
            <a:custGeom>
              <a:avLst/>
              <a:gdLst/>
              <a:ahLst/>
              <a:cxnLst/>
              <a:rect l="l" t="t" r="r" b="b"/>
              <a:pathLst>
                <a:path h="342900">
                  <a:moveTo>
                    <a:pt x="0" y="342900"/>
                  </a:moveTo>
                  <a:lnTo>
                    <a:pt x="0" y="0"/>
                  </a:lnTo>
                </a:path>
              </a:pathLst>
            </a:custGeom>
            <a:ln w="38100">
              <a:solidFill>
                <a:srgbClr val="00AFEF"/>
              </a:solidFill>
            </a:ln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49" name="object 49"/>
            <p:cNvSpPr/>
            <p:nvPr/>
          </p:nvSpPr>
          <p:spPr>
            <a:xfrm>
              <a:off x="3777996" y="5177027"/>
              <a:ext cx="1905" cy="277495"/>
            </a:xfrm>
            <a:custGeom>
              <a:avLst/>
              <a:gdLst/>
              <a:ahLst/>
              <a:cxnLst/>
              <a:rect l="l" t="t" r="r" b="b"/>
              <a:pathLst>
                <a:path w="1904" h="277495">
                  <a:moveTo>
                    <a:pt x="762" y="-19050"/>
                  </a:moveTo>
                  <a:lnTo>
                    <a:pt x="762" y="296418"/>
                  </a:lnTo>
                </a:path>
              </a:pathLst>
            </a:custGeom>
            <a:ln w="39624">
              <a:solidFill>
                <a:srgbClr val="00AFEF"/>
              </a:solidFill>
            </a:ln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50" name="object 50"/>
            <p:cNvSpPr/>
            <p:nvPr/>
          </p:nvSpPr>
          <p:spPr>
            <a:xfrm>
              <a:off x="5199126" y="5147310"/>
              <a:ext cx="1260475" cy="326390"/>
            </a:xfrm>
            <a:custGeom>
              <a:avLst/>
              <a:gdLst/>
              <a:ahLst/>
              <a:cxnLst/>
              <a:rect l="l" t="t" r="r" b="b"/>
              <a:pathLst>
                <a:path w="1260475" h="326389">
                  <a:moveTo>
                    <a:pt x="0" y="0"/>
                  </a:moveTo>
                  <a:lnTo>
                    <a:pt x="0" y="326136"/>
                  </a:lnTo>
                </a:path>
                <a:path w="1260475" h="326389">
                  <a:moveTo>
                    <a:pt x="1260348" y="0"/>
                  </a:moveTo>
                  <a:lnTo>
                    <a:pt x="1260348" y="326136"/>
                  </a:lnTo>
                </a:path>
              </a:pathLst>
            </a:custGeom>
            <a:ln w="39623">
              <a:solidFill>
                <a:srgbClr val="00AFEF"/>
              </a:solidFill>
            </a:ln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51" name="object 51"/>
            <p:cNvSpPr/>
            <p:nvPr/>
          </p:nvSpPr>
          <p:spPr>
            <a:xfrm>
              <a:off x="7877555" y="5225795"/>
              <a:ext cx="1905" cy="228600"/>
            </a:xfrm>
            <a:custGeom>
              <a:avLst/>
              <a:gdLst/>
              <a:ahLst/>
              <a:cxnLst/>
              <a:rect l="l" t="t" r="r" b="b"/>
              <a:pathLst>
                <a:path w="1904" h="228600">
                  <a:moveTo>
                    <a:pt x="762" y="-19050"/>
                  </a:moveTo>
                  <a:lnTo>
                    <a:pt x="762" y="247650"/>
                  </a:lnTo>
                </a:path>
              </a:pathLst>
            </a:custGeom>
            <a:ln w="39624">
              <a:solidFill>
                <a:srgbClr val="00AFEF"/>
              </a:solidFill>
            </a:ln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sp>
          <p:nvSpPr>
            <p:cNvPr id="52" name="object 52"/>
            <p:cNvSpPr/>
            <p:nvPr/>
          </p:nvSpPr>
          <p:spPr>
            <a:xfrm>
              <a:off x="5199888" y="3147060"/>
              <a:ext cx="4457700" cy="2357755"/>
            </a:xfrm>
            <a:custGeom>
              <a:avLst/>
              <a:gdLst/>
              <a:ahLst/>
              <a:cxnLst/>
              <a:rect l="l" t="t" r="r" b="b"/>
              <a:pathLst>
                <a:path w="4457700" h="2357754">
                  <a:moveTo>
                    <a:pt x="4457700" y="2357628"/>
                  </a:moveTo>
                  <a:lnTo>
                    <a:pt x="4457700" y="2078736"/>
                  </a:lnTo>
                </a:path>
                <a:path w="4457700" h="2357754">
                  <a:moveTo>
                    <a:pt x="0" y="1050036"/>
                  </a:moveTo>
                  <a:lnTo>
                    <a:pt x="0" y="135636"/>
                  </a:lnTo>
                </a:path>
                <a:path w="4457700" h="2357754">
                  <a:moveTo>
                    <a:pt x="0" y="249936"/>
                  </a:moveTo>
                  <a:lnTo>
                    <a:pt x="0" y="0"/>
                  </a:lnTo>
                </a:path>
              </a:pathLst>
            </a:custGeom>
            <a:ln w="38100">
              <a:solidFill>
                <a:srgbClr val="00AFEF"/>
              </a:solidFill>
            </a:ln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  <p:sp>
        <p:nvSpPr>
          <p:cNvPr id="55" name="object 33"/>
          <p:cNvSpPr/>
          <p:nvPr/>
        </p:nvSpPr>
        <p:spPr>
          <a:xfrm>
            <a:off x="6851475" y="3881690"/>
            <a:ext cx="1847225" cy="38315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212477" marR="204415" algn="ctr">
              <a:lnSpc>
                <a:spcPct val="94500"/>
              </a:lnSpc>
              <a:spcBef>
                <a:spcPts val="340"/>
              </a:spcBef>
            </a:pPr>
            <a:r>
              <a:rPr lang="tr-TR" sz="907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Müdür Yardımcısı  </a:t>
            </a:r>
          </a:p>
          <a:p>
            <a:pPr marL="212477" marR="204415" algn="ctr">
              <a:lnSpc>
                <a:spcPct val="94500"/>
              </a:lnSpc>
              <a:spcBef>
                <a:spcPts val="340"/>
              </a:spcBef>
            </a:pPr>
            <a:r>
              <a:rPr lang="tr-TR" sz="907" b="1" spc="-5" dirty="0">
                <a:solidFill>
                  <a:srgbClr val="92D050"/>
                </a:solidFill>
                <a:latin typeface="Times New Roman"/>
                <a:cs typeface="Times New Roman"/>
              </a:rPr>
              <a:t>Öğr. </a:t>
            </a:r>
            <a:r>
              <a:rPr lang="tr-TR" sz="907" b="1" spc="-5" dirty="0" smtClean="0">
                <a:solidFill>
                  <a:srgbClr val="92D050"/>
                </a:solidFill>
                <a:latin typeface="Times New Roman"/>
                <a:cs typeface="Times New Roman"/>
              </a:rPr>
              <a:t>Gör Miraç ŞİRİN</a:t>
            </a:r>
            <a:endParaRPr sz="907" b="1" spc="-5" dirty="0">
              <a:solidFill>
                <a:srgbClr val="92D050"/>
              </a:solidFill>
              <a:latin typeface="Times New Roman"/>
              <a:cs typeface="Times New Roman"/>
            </a:endParaRPr>
          </a:p>
        </p:txBody>
      </p:sp>
      <p:sp>
        <p:nvSpPr>
          <p:cNvPr id="57" name="object 41"/>
          <p:cNvSpPr/>
          <p:nvPr/>
        </p:nvSpPr>
        <p:spPr>
          <a:xfrm>
            <a:off x="5507539" y="4974539"/>
            <a:ext cx="1218135" cy="99763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225145" marR="219387" algn="ctr">
              <a:lnSpc>
                <a:spcPct val="101099"/>
              </a:lnSpc>
              <a:spcBef>
                <a:spcPts val="345"/>
              </a:spcBef>
            </a:pPr>
            <a:r>
              <a:rPr lang="tr-TR" sz="907" b="1" spc="-5" dirty="0">
                <a:solidFill>
                  <a:srgbClr val="FF0000"/>
                </a:solidFill>
                <a:latin typeface="Verdana"/>
                <a:cs typeface="Verdana"/>
              </a:rPr>
              <a:t>Ö</a:t>
            </a:r>
            <a:r>
              <a:rPr lang="tr-TR" sz="907" b="1" spc="-14" dirty="0">
                <a:solidFill>
                  <a:srgbClr val="FF0000"/>
                </a:solidFill>
                <a:latin typeface="Verdana"/>
                <a:cs typeface="Verdana"/>
              </a:rPr>
              <a:t>ğ</a:t>
            </a:r>
            <a:r>
              <a:rPr lang="tr-TR" sz="907" b="1" spc="5" dirty="0">
                <a:solidFill>
                  <a:srgbClr val="FF0000"/>
                </a:solidFill>
                <a:latin typeface="Verdana"/>
                <a:cs typeface="Verdana"/>
              </a:rPr>
              <a:t>r</a:t>
            </a:r>
            <a:r>
              <a:rPr lang="tr-TR" sz="907" b="1" spc="-5" dirty="0">
                <a:solidFill>
                  <a:srgbClr val="FF0000"/>
                </a:solidFill>
                <a:latin typeface="Verdana"/>
                <a:cs typeface="Verdana"/>
              </a:rPr>
              <a:t>e</a:t>
            </a:r>
            <a:r>
              <a:rPr lang="tr-TR" sz="907" b="1" dirty="0">
                <a:solidFill>
                  <a:srgbClr val="FF0000"/>
                </a:solidFill>
                <a:latin typeface="Verdana"/>
                <a:cs typeface="Verdana"/>
              </a:rPr>
              <a:t>n</a:t>
            </a:r>
            <a:r>
              <a:rPr lang="tr-TR" sz="907" b="1" spc="-14" dirty="0">
                <a:solidFill>
                  <a:srgbClr val="FF0000"/>
                </a:solidFill>
                <a:latin typeface="Verdana"/>
                <a:cs typeface="Verdana"/>
              </a:rPr>
              <a:t>c</a:t>
            </a:r>
            <a:r>
              <a:rPr lang="tr-TR" sz="907" b="1" spc="-5" dirty="0">
                <a:solidFill>
                  <a:srgbClr val="FF0000"/>
                </a:solidFill>
                <a:latin typeface="Verdana"/>
                <a:cs typeface="Verdana"/>
              </a:rPr>
              <a:t>i  İşleri Birimi </a:t>
            </a:r>
            <a:r>
              <a:rPr lang="tr-TR" sz="907" b="1" spc="-5" dirty="0">
                <a:latin typeface="Verdana"/>
                <a:cs typeface="Verdana"/>
              </a:rPr>
              <a:t>/ </a:t>
            </a:r>
            <a:r>
              <a:rPr lang="tr-TR" sz="907" b="1" spc="-5" dirty="0">
                <a:solidFill>
                  <a:srgbClr val="FF0000"/>
                </a:solidFill>
                <a:latin typeface="Verdana"/>
                <a:cs typeface="Verdana"/>
              </a:rPr>
              <a:t>Kütüphane</a:t>
            </a:r>
            <a:endParaRPr lang="tr-TR" sz="907" dirty="0">
              <a:solidFill>
                <a:srgbClr val="FF0000"/>
              </a:solidFill>
              <a:latin typeface="Verdana"/>
              <a:cs typeface="Verdana"/>
            </a:endParaRPr>
          </a:p>
          <a:p>
            <a:pPr algn="ctr">
              <a:spcBef>
                <a:spcPts val="9"/>
              </a:spcBef>
            </a:pPr>
            <a:r>
              <a:rPr lang="tr-TR" sz="907" b="1" spc="-5" dirty="0">
                <a:latin typeface="Verdana"/>
                <a:cs typeface="Verdana"/>
              </a:rPr>
              <a:t>Alper Metehan </a:t>
            </a:r>
            <a:r>
              <a:rPr lang="tr-TR" sz="907" b="1" spc="-5" dirty="0" err="1">
                <a:latin typeface="Verdana"/>
                <a:cs typeface="Verdana"/>
              </a:rPr>
              <a:t>Kantemir</a:t>
            </a:r>
            <a:endParaRPr lang="tr-TR" sz="907" b="1" dirty="0">
              <a:latin typeface="Verdana"/>
              <a:cs typeface="Verdana"/>
            </a:endParaRPr>
          </a:p>
        </p:txBody>
      </p:sp>
      <p:sp>
        <p:nvSpPr>
          <p:cNvPr id="60" name="object 41"/>
          <p:cNvSpPr/>
          <p:nvPr/>
        </p:nvSpPr>
        <p:spPr>
          <a:xfrm>
            <a:off x="7893342" y="4996503"/>
            <a:ext cx="1332214" cy="82917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437622" marR="182534" indent="-248753">
              <a:lnSpc>
                <a:spcPct val="101099"/>
              </a:lnSpc>
              <a:spcBef>
                <a:spcPts val="345"/>
              </a:spcBef>
            </a:pPr>
            <a:r>
              <a:rPr lang="tr-TR" sz="907" b="1" spc="-5" dirty="0">
                <a:solidFill>
                  <a:srgbClr val="FF0000"/>
                </a:solidFill>
                <a:latin typeface="Verdana"/>
                <a:cs typeface="Verdana"/>
              </a:rPr>
              <a:t>Pe</a:t>
            </a:r>
            <a:r>
              <a:rPr lang="tr-TR" sz="907" b="1" spc="-14" dirty="0">
                <a:solidFill>
                  <a:srgbClr val="FF0000"/>
                </a:solidFill>
                <a:latin typeface="Verdana"/>
                <a:cs typeface="Verdana"/>
              </a:rPr>
              <a:t>r</a:t>
            </a:r>
            <a:r>
              <a:rPr lang="tr-TR" sz="907" b="1" spc="-5" dirty="0">
                <a:solidFill>
                  <a:srgbClr val="FF0000"/>
                </a:solidFill>
                <a:latin typeface="Verdana"/>
                <a:cs typeface="Verdana"/>
              </a:rPr>
              <a:t>s</a:t>
            </a:r>
            <a:r>
              <a:rPr lang="tr-TR" sz="907" b="1" spc="5" dirty="0">
                <a:solidFill>
                  <a:srgbClr val="FF0000"/>
                </a:solidFill>
                <a:latin typeface="Verdana"/>
                <a:cs typeface="Verdana"/>
              </a:rPr>
              <a:t>o</a:t>
            </a:r>
            <a:r>
              <a:rPr lang="tr-TR" sz="907" b="1" spc="-5" dirty="0">
                <a:solidFill>
                  <a:srgbClr val="FF0000"/>
                </a:solidFill>
                <a:latin typeface="Verdana"/>
                <a:cs typeface="Verdana"/>
              </a:rPr>
              <a:t>n</a:t>
            </a:r>
            <a:r>
              <a:rPr lang="tr-TR" sz="907" b="1" spc="-18" dirty="0">
                <a:solidFill>
                  <a:srgbClr val="FF0000"/>
                </a:solidFill>
                <a:latin typeface="Verdana"/>
                <a:cs typeface="Verdana"/>
              </a:rPr>
              <a:t>e</a:t>
            </a:r>
            <a:r>
              <a:rPr lang="tr-TR" sz="907" b="1" spc="9" dirty="0">
                <a:solidFill>
                  <a:srgbClr val="FF0000"/>
                </a:solidFill>
                <a:latin typeface="Verdana"/>
                <a:cs typeface="Verdana"/>
              </a:rPr>
              <a:t>l</a:t>
            </a:r>
            <a:r>
              <a:rPr lang="tr-TR" sz="907" b="1" spc="-14" dirty="0">
                <a:latin typeface="Verdana"/>
                <a:cs typeface="Verdana"/>
              </a:rPr>
              <a:t>/</a:t>
            </a:r>
            <a:r>
              <a:rPr lang="tr-TR" sz="907" b="1" spc="-14" dirty="0">
                <a:solidFill>
                  <a:srgbClr val="FF0000"/>
                </a:solidFill>
                <a:latin typeface="Verdana"/>
                <a:cs typeface="Verdana"/>
              </a:rPr>
              <a:t>Y</a:t>
            </a:r>
            <a:r>
              <a:rPr lang="tr-TR" sz="907" b="1" spc="-5" dirty="0">
                <a:solidFill>
                  <a:srgbClr val="FF0000"/>
                </a:solidFill>
                <a:latin typeface="Verdana"/>
                <a:cs typeface="Verdana"/>
              </a:rPr>
              <a:t>azı İşleri Birimi</a:t>
            </a:r>
            <a:endParaRPr lang="tr-TR" sz="907" dirty="0">
              <a:solidFill>
                <a:srgbClr val="FF0000"/>
              </a:solidFill>
              <a:latin typeface="Verdana"/>
              <a:cs typeface="Verdana"/>
            </a:endParaRPr>
          </a:p>
          <a:p>
            <a:pPr marL="241844" marR="234358" indent="-1152" algn="ctr">
              <a:lnSpc>
                <a:spcPct val="101400"/>
              </a:lnSpc>
              <a:spcBef>
                <a:spcPts val="340"/>
              </a:spcBef>
            </a:pPr>
            <a:r>
              <a:rPr lang="tr-TR" sz="1000" b="1" spc="-5" dirty="0">
                <a:latin typeface="Verdana"/>
                <a:cs typeface="Verdana"/>
              </a:rPr>
              <a:t>Atilla Aydın Akın</a:t>
            </a:r>
            <a:endParaRPr lang="tr-TR" sz="1000" dirty="0">
              <a:latin typeface="Verdana"/>
              <a:cs typeface="Verdana"/>
            </a:endParaRPr>
          </a:p>
        </p:txBody>
      </p:sp>
      <p:sp>
        <p:nvSpPr>
          <p:cNvPr id="58" name="object 36"/>
          <p:cNvSpPr/>
          <p:nvPr/>
        </p:nvSpPr>
        <p:spPr>
          <a:xfrm flipH="1">
            <a:off x="4134401" y="3000375"/>
            <a:ext cx="45719" cy="885825"/>
          </a:xfrm>
          <a:custGeom>
            <a:avLst/>
            <a:gdLst/>
            <a:ahLst/>
            <a:cxnLst/>
            <a:rect l="l" t="t" r="r" b="b"/>
            <a:pathLst>
              <a:path w="1904" h="885825">
                <a:moveTo>
                  <a:pt x="0" y="0"/>
                </a:moveTo>
                <a:lnTo>
                  <a:pt x="1524" y="885444"/>
                </a:lnTo>
              </a:path>
            </a:pathLst>
          </a:custGeom>
          <a:ln w="38100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59" name="object 39"/>
          <p:cNvSpPr/>
          <p:nvPr/>
        </p:nvSpPr>
        <p:spPr>
          <a:xfrm>
            <a:off x="2859654" y="4968162"/>
            <a:ext cx="1174670" cy="82917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95010" marR="89828" indent="576" algn="ctr">
              <a:lnSpc>
                <a:spcPct val="100400"/>
              </a:lnSpc>
              <a:spcBef>
                <a:spcPts val="354"/>
              </a:spcBef>
            </a:pPr>
            <a:r>
              <a:rPr lang="tr-TR" sz="816" b="1" spc="-5" dirty="0" smtClean="0">
                <a:solidFill>
                  <a:srgbClr val="FF0000"/>
                </a:solidFill>
                <a:latin typeface="Verdana"/>
                <a:cs typeface="Verdana"/>
              </a:rPr>
              <a:t>Taşınır/</a:t>
            </a:r>
          </a:p>
          <a:p>
            <a:pPr marL="95010" marR="89828" indent="576" algn="ctr">
              <a:lnSpc>
                <a:spcPct val="100400"/>
              </a:lnSpc>
              <a:spcBef>
                <a:spcPts val="354"/>
              </a:spcBef>
            </a:pPr>
            <a:r>
              <a:rPr lang="tr-TR" sz="816" b="1" spc="-5" dirty="0" smtClean="0">
                <a:solidFill>
                  <a:srgbClr val="FF0000"/>
                </a:solidFill>
                <a:latin typeface="Verdana"/>
                <a:cs typeface="Verdana"/>
              </a:rPr>
              <a:t>Tahakkuk</a:t>
            </a:r>
          </a:p>
          <a:p>
            <a:pPr marL="95010" marR="89828" indent="576" algn="ctr">
              <a:lnSpc>
                <a:spcPct val="100400"/>
              </a:lnSpc>
              <a:spcBef>
                <a:spcPts val="354"/>
              </a:spcBef>
            </a:pPr>
            <a:r>
              <a:rPr lang="tr-TR" sz="816" b="1" spc="-5" dirty="0" smtClean="0">
                <a:latin typeface="Verdana"/>
                <a:cs typeface="Verdana"/>
              </a:rPr>
              <a:t>Yasin TÜRK</a:t>
            </a:r>
            <a:endParaRPr lang="tr-TR" sz="816" dirty="0" smtClean="0">
              <a:latin typeface="Verdana"/>
              <a:cs typeface="Verdana"/>
            </a:endParaRPr>
          </a:p>
          <a:p>
            <a:pPr marL="95010" marR="89828" indent="576" algn="ctr">
              <a:lnSpc>
                <a:spcPct val="100400"/>
              </a:lnSpc>
              <a:spcBef>
                <a:spcPts val="354"/>
              </a:spcBef>
            </a:pPr>
            <a:endParaRPr lang="tr-TR" sz="816" dirty="0" smtClean="0">
              <a:solidFill>
                <a:srgbClr val="FF0000"/>
              </a:solidFill>
              <a:latin typeface="Verdana"/>
              <a:cs typeface="Verdana"/>
            </a:endParaRPr>
          </a:p>
          <a:p>
            <a:pPr marL="95010" marR="89828" indent="576" algn="ctr">
              <a:lnSpc>
                <a:spcPct val="100400"/>
              </a:lnSpc>
              <a:spcBef>
                <a:spcPts val="354"/>
              </a:spcBef>
            </a:pPr>
            <a:endParaRPr lang="tr-TR" sz="816" dirty="0">
              <a:latin typeface="Verdana"/>
              <a:cs typeface="Verdana"/>
            </a:endParaRPr>
          </a:p>
          <a:p>
            <a:pPr marL="95010" marR="89828" indent="576" algn="ctr">
              <a:lnSpc>
                <a:spcPct val="100400"/>
              </a:lnSpc>
              <a:spcBef>
                <a:spcPts val="354"/>
              </a:spcBef>
            </a:pPr>
            <a:endParaRPr lang="tr-TR" sz="816" dirty="0">
              <a:latin typeface="Verdana"/>
              <a:cs typeface="Verdana"/>
            </a:endParaRPr>
          </a:p>
        </p:txBody>
      </p:sp>
      <p:sp>
        <p:nvSpPr>
          <p:cNvPr id="42" name="object 36"/>
          <p:cNvSpPr/>
          <p:nvPr/>
        </p:nvSpPr>
        <p:spPr>
          <a:xfrm>
            <a:off x="7371175" y="3023936"/>
            <a:ext cx="1727" cy="803267"/>
          </a:xfrm>
          <a:custGeom>
            <a:avLst/>
            <a:gdLst/>
            <a:ahLst/>
            <a:cxnLst/>
            <a:rect l="l" t="t" r="r" b="b"/>
            <a:pathLst>
              <a:path w="1904" h="885825">
                <a:moveTo>
                  <a:pt x="0" y="0"/>
                </a:moveTo>
                <a:lnTo>
                  <a:pt x="1524" y="885444"/>
                </a:lnTo>
              </a:path>
            </a:pathLst>
          </a:custGeom>
          <a:ln w="38100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</p:spTree>
    <p:extLst>
      <p:ext uri="{BB962C8B-B14F-4D97-AF65-F5344CB8AC3E}">
        <p14:creationId xmlns:p14="http://schemas.microsoft.com/office/powerpoint/2010/main" xmlns="" val="2045065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199</Words>
  <Application>Microsoft Office PowerPoint</Application>
  <PresentationFormat>Özel</PresentationFormat>
  <Paragraphs>57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Office Teması</vt:lpstr>
      <vt:lpstr>ORGANİZASYON ŞEMASI  (İDARİ)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ORGANİZASYON ŞEMASI  (İDARİ)</dc:title>
  <dc:creator>HP</dc:creator>
  <cp:lastModifiedBy>user</cp:lastModifiedBy>
  <cp:revision>11</cp:revision>
  <dcterms:created xsi:type="dcterms:W3CDTF">2021-02-23T06:36:49Z</dcterms:created>
  <dcterms:modified xsi:type="dcterms:W3CDTF">2025-09-18T07:10:49Z</dcterms:modified>
</cp:coreProperties>
</file>